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72" r:id="rId5"/>
    <p:sldId id="264" r:id="rId6"/>
    <p:sldId id="257" r:id="rId7"/>
    <p:sldId id="259" r:id="rId8"/>
    <p:sldId id="260" r:id="rId9"/>
    <p:sldId id="261" r:id="rId10"/>
    <p:sldId id="262" r:id="rId11"/>
    <p:sldId id="258" r:id="rId12"/>
    <p:sldId id="263" r:id="rId13"/>
    <p:sldId id="266" r:id="rId14"/>
    <p:sldId id="265" r:id="rId15"/>
    <p:sldId id="268" r:id="rId16"/>
    <p:sldId id="267" r:id="rId17"/>
    <p:sldId id="269" r:id="rId18"/>
    <p:sldId id="270" r:id="rId19"/>
  </p:sldIdLst>
  <p:sldSz cx="15125700" cy="10693400"/>
  <p:notesSz cx="151257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2A2C"/>
    <a:srgbClr val="F49E1B"/>
    <a:srgbClr val="E32424"/>
    <a:srgbClr val="FDFBF1"/>
    <a:srgbClr val="006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13"/>
    <p:restoredTop sz="94610"/>
  </p:normalViewPr>
  <p:slideViewPr>
    <p:cSldViewPr>
      <p:cViewPr varScale="1">
        <p:scale>
          <a:sx n="18" d="100"/>
          <a:sy n="18" d="100"/>
        </p:scale>
        <p:origin x="248" y="2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e SILU" userId="4969852a-2b23-462f-9d0f-c8b3c52556cb" providerId="ADAL" clId="{33289E9D-4C27-1141-AAB9-88C8F94C1169}"/>
    <pc:docChg chg="undo custSel modSld">
      <pc:chgData name="Flore SILU" userId="4969852a-2b23-462f-9d0f-c8b3c52556cb" providerId="ADAL" clId="{33289E9D-4C27-1141-AAB9-88C8F94C1169}" dt="2025-08-21T09:32:36.728" v="64" actId="20577"/>
      <pc:docMkLst>
        <pc:docMk/>
      </pc:docMkLst>
      <pc:sldChg chg="modSp mod">
        <pc:chgData name="Flore SILU" userId="4969852a-2b23-462f-9d0f-c8b3c52556cb" providerId="ADAL" clId="{33289E9D-4C27-1141-AAB9-88C8F94C1169}" dt="2025-08-20T15:07:20.539" v="1" actId="20577"/>
        <pc:sldMkLst>
          <pc:docMk/>
          <pc:sldMk cId="2995222753" sldId="257"/>
        </pc:sldMkLst>
        <pc:spChg chg="mod">
          <ac:chgData name="Flore SILU" userId="4969852a-2b23-462f-9d0f-c8b3c52556cb" providerId="ADAL" clId="{33289E9D-4C27-1141-AAB9-88C8F94C1169}" dt="2025-08-20T15:07:20.539" v="1" actId="20577"/>
          <ac:spMkLst>
            <pc:docMk/>
            <pc:sldMk cId="2995222753" sldId="257"/>
            <ac:spMk id="3" creationId="{9E55225D-9229-A812-EEFF-8C69E4C8CBD7}"/>
          </ac:spMkLst>
        </pc:spChg>
      </pc:sldChg>
      <pc:sldChg chg="modSp mod">
        <pc:chgData name="Flore SILU" userId="4969852a-2b23-462f-9d0f-c8b3c52556cb" providerId="ADAL" clId="{33289E9D-4C27-1141-AAB9-88C8F94C1169}" dt="2025-08-21T09:32:02.418" v="62" actId="1076"/>
        <pc:sldMkLst>
          <pc:docMk/>
          <pc:sldMk cId="1977269209" sldId="259"/>
        </pc:sldMkLst>
        <pc:spChg chg="mod">
          <ac:chgData name="Flore SILU" userId="4969852a-2b23-462f-9d0f-c8b3c52556cb" providerId="ADAL" clId="{33289E9D-4C27-1141-AAB9-88C8F94C1169}" dt="2025-08-21T09:31:55.419" v="59" actId="20577"/>
          <ac:spMkLst>
            <pc:docMk/>
            <pc:sldMk cId="1977269209" sldId="259"/>
            <ac:spMk id="2" creationId="{4E8859F4-E9A6-E260-D9B5-3B15F681F877}"/>
          </ac:spMkLst>
        </pc:spChg>
        <pc:spChg chg="mod">
          <ac:chgData name="Flore SILU" userId="4969852a-2b23-462f-9d0f-c8b3c52556cb" providerId="ADAL" clId="{33289E9D-4C27-1141-AAB9-88C8F94C1169}" dt="2025-08-21T09:31:52.800" v="58" actId="20577"/>
          <ac:spMkLst>
            <pc:docMk/>
            <pc:sldMk cId="1977269209" sldId="259"/>
            <ac:spMk id="3" creationId="{A8749E4C-1CE6-74E6-88E1-71191EEAAB87}"/>
          </ac:spMkLst>
        </pc:spChg>
        <pc:picChg chg="mod">
          <ac:chgData name="Flore SILU" userId="4969852a-2b23-462f-9d0f-c8b3c52556cb" providerId="ADAL" clId="{33289E9D-4C27-1141-AAB9-88C8F94C1169}" dt="2025-08-21T09:32:02.418" v="62" actId="1076"/>
          <ac:picMkLst>
            <pc:docMk/>
            <pc:sldMk cId="1977269209" sldId="259"/>
            <ac:picMk id="4" creationId="{D973772F-7C80-7940-480D-65261F2A4156}"/>
          </ac:picMkLst>
        </pc:picChg>
      </pc:sldChg>
      <pc:sldChg chg="modSp mod">
        <pc:chgData name="Flore SILU" userId="4969852a-2b23-462f-9d0f-c8b3c52556cb" providerId="ADAL" clId="{33289E9D-4C27-1141-AAB9-88C8F94C1169}" dt="2025-08-21T09:32:36.728" v="64" actId="20577"/>
        <pc:sldMkLst>
          <pc:docMk/>
          <pc:sldMk cId="2771264697" sldId="261"/>
        </pc:sldMkLst>
        <pc:spChg chg="mod">
          <ac:chgData name="Flore SILU" userId="4969852a-2b23-462f-9d0f-c8b3c52556cb" providerId="ADAL" clId="{33289E9D-4C27-1141-AAB9-88C8F94C1169}" dt="2025-08-21T09:32:36.728" v="64" actId="20577"/>
          <ac:spMkLst>
            <pc:docMk/>
            <pc:sldMk cId="2771264697" sldId="261"/>
            <ac:spMk id="3" creationId="{E2BB1B4E-1EB3-0EBB-43BF-DCE3D40991A4}"/>
          </ac:spMkLst>
        </pc:spChg>
      </pc:sldChg>
      <pc:sldChg chg="modSp mod">
        <pc:chgData name="Flore SILU" userId="4969852a-2b23-462f-9d0f-c8b3c52556cb" providerId="ADAL" clId="{33289E9D-4C27-1141-AAB9-88C8F94C1169}" dt="2025-08-20T15:11:24.134" v="42" actId="20577"/>
        <pc:sldMkLst>
          <pc:docMk/>
          <pc:sldMk cId="2983953469" sldId="262"/>
        </pc:sldMkLst>
        <pc:spChg chg="mod">
          <ac:chgData name="Flore SILU" userId="4969852a-2b23-462f-9d0f-c8b3c52556cb" providerId="ADAL" clId="{33289E9D-4C27-1141-AAB9-88C8F94C1169}" dt="2025-08-20T15:11:24.134" v="42" actId="20577"/>
          <ac:spMkLst>
            <pc:docMk/>
            <pc:sldMk cId="2983953469" sldId="262"/>
            <ac:spMk id="3" creationId="{3DAE69FB-DE9B-E954-5024-0507F86F0FEC}"/>
          </ac:spMkLst>
        </pc:spChg>
      </pc:sldChg>
      <pc:sldChg chg="modSp mod">
        <pc:chgData name="Flore SILU" userId="4969852a-2b23-462f-9d0f-c8b3c52556cb" providerId="ADAL" clId="{33289E9D-4C27-1141-AAB9-88C8F94C1169}" dt="2025-08-20T15:11:32.134" v="44" actId="20577"/>
        <pc:sldMkLst>
          <pc:docMk/>
          <pc:sldMk cId="566950788" sldId="263"/>
        </pc:sldMkLst>
        <pc:spChg chg="mod">
          <ac:chgData name="Flore SILU" userId="4969852a-2b23-462f-9d0f-c8b3c52556cb" providerId="ADAL" clId="{33289E9D-4C27-1141-AAB9-88C8F94C1169}" dt="2025-08-20T15:11:32.134" v="44" actId="20577"/>
          <ac:spMkLst>
            <pc:docMk/>
            <pc:sldMk cId="566950788" sldId="263"/>
            <ac:spMk id="3" creationId="{281AB2DE-17AA-B3E8-A3D8-A029781A7310}"/>
          </ac:spMkLst>
        </pc:spChg>
      </pc:sldChg>
      <pc:sldChg chg="modSp mod">
        <pc:chgData name="Flore SILU" userId="4969852a-2b23-462f-9d0f-c8b3c52556cb" providerId="ADAL" clId="{33289E9D-4C27-1141-AAB9-88C8F94C1169}" dt="2025-08-20T15:11:45.478" v="46" actId="20577"/>
        <pc:sldMkLst>
          <pc:docMk/>
          <pc:sldMk cId="1829357108" sldId="266"/>
        </pc:sldMkLst>
        <pc:spChg chg="mod">
          <ac:chgData name="Flore SILU" userId="4969852a-2b23-462f-9d0f-c8b3c52556cb" providerId="ADAL" clId="{33289E9D-4C27-1141-AAB9-88C8F94C1169}" dt="2025-08-20T15:11:45.478" v="46" actId="20577"/>
          <ac:spMkLst>
            <pc:docMk/>
            <pc:sldMk cId="1829357108" sldId="266"/>
            <ac:spMk id="3" creationId="{10DBD52E-F0F2-8DFC-C588-CD446E8C2E43}"/>
          </ac:spMkLst>
        </pc:spChg>
      </pc:sldChg>
      <pc:sldChg chg="modSp mod">
        <pc:chgData name="Flore SILU" userId="4969852a-2b23-462f-9d0f-c8b3c52556cb" providerId="ADAL" clId="{33289E9D-4C27-1141-AAB9-88C8F94C1169}" dt="2025-08-20T15:12:01.677" v="52" actId="20577"/>
        <pc:sldMkLst>
          <pc:docMk/>
          <pc:sldMk cId="2692290412" sldId="267"/>
        </pc:sldMkLst>
        <pc:spChg chg="mod">
          <ac:chgData name="Flore SILU" userId="4969852a-2b23-462f-9d0f-c8b3c52556cb" providerId="ADAL" clId="{33289E9D-4C27-1141-AAB9-88C8F94C1169}" dt="2025-08-20T15:12:01.677" v="52" actId="20577"/>
          <ac:spMkLst>
            <pc:docMk/>
            <pc:sldMk cId="2692290412" sldId="267"/>
            <ac:spMk id="3" creationId="{A1AADAB9-ABE8-141C-D037-2B7ADD66674D}"/>
          </ac:spMkLst>
        </pc:spChg>
      </pc:sldChg>
      <pc:sldChg chg="modSp mod">
        <pc:chgData name="Flore SILU" userId="4969852a-2b23-462f-9d0f-c8b3c52556cb" providerId="ADAL" clId="{33289E9D-4C27-1141-AAB9-88C8F94C1169}" dt="2025-08-20T15:11:56.432" v="50" actId="20577"/>
        <pc:sldMkLst>
          <pc:docMk/>
          <pc:sldMk cId="3003945475" sldId="268"/>
        </pc:sldMkLst>
        <pc:spChg chg="mod">
          <ac:chgData name="Flore SILU" userId="4969852a-2b23-462f-9d0f-c8b3c52556cb" providerId="ADAL" clId="{33289E9D-4C27-1141-AAB9-88C8F94C1169}" dt="2025-08-20T15:11:56.432" v="50" actId="20577"/>
          <ac:spMkLst>
            <pc:docMk/>
            <pc:sldMk cId="3003945475" sldId="268"/>
            <ac:spMk id="2" creationId="{58A5E7CF-1934-1CA1-A262-CDD4980F9E39}"/>
          </ac:spMkLst>
        </pc:spChg>
        <pc:spChg chg="mod">
          <ac:chgData name="Flore SILU" userId="4969852a-2b23-462f-9d0f-c8b3c52556cb" providerId="ADAL" clId="{33289E9D-4C27-1141-AAB9-88C8F94C1169}" dt="2025-08-20T15:11:53.808" v="48" actId="20577"/>
          <ac:spMkLst>
            <pc:docMk/>
            <pc:sldMk cId="3003945475" sldId="268"/>
            <ac:spMk id="3" creationId="{A92F49FF-194F-AFB4-A00B-4182A12BADF9}"/>
          </ac:spMkLst>
        </pc:spChg>
      </pc:sldChg>
      <pc:sldChg chg="modSp mod">
        <pc:chgData name="Flore SILU" userId="4969852a-2b23-462f-9d0f-c8b3c52556cb" providerId="ADAL" clId="{33289E9D-4C27-1141-AAB9-88C8F94C1169}" dt="2025-08-20T15:12:13.824" v="54" actId="20577"/>
        <pc:sldMkLst>
          <pc:docMk/>
          <pc:sldMk cId="2741110011" sldId="269"/>
        </pc:sldMkLst>
        <pc:spChg chg="mod">
          <ac:chgData name="Flore SILU" userId="4969852a-2b23-462f-9d0f-c8b3c52556cb" providerId="ADAL" clId="{33289E9D-4C27-1141-AAB9-88C8F94C1169}" dt="2025-08-20T15:12:13.824" v="54" actId="20577"/>
          <ac:spMkLst>
            <pc:docMk/>
            <pc:sldMk cId="2741110011" sldId="269"/>
            <ac:spMk id="3" creationId="{93AB95BE-DD55-FF7C-5385-3B810A279F64}"/>
          </ac:spMkLst>
        </pc:spChg>
      </pc:sldChg>
      <pc:sldChg chg="modSp mod">
        <pc:chgData name="Flore SILU" userId="4969852a-2b23-462f-9d0f-c8b3c52556cb" providerId="ADAL" clId="{33289E9D-4C27-1141-AAB9-88C8F94C1169}" dt="2025-08-20T15:12:22.320" v="56" actId="20577"/>
        <pc:sldMkLst>
          <pc:docMk/>
          <pc:sldMk cId="3858956868" sldId="270"/>
        </pc:sldMkLst>
        <pc:spChg chg="mod">
          <ac:chgData name="Flore SILU" userId="4969852a-2b23-462f-9d0f-c8b3c52556cb" providerId="ADAL" clId="{33289E9D-4C27-1141-AAB9-88C8F94C1169}" dt="2025-08-20T15:12:22.320" v="56" actId="20577"/>
          <ac:spMkLst>
            <pc:docMk/>
            <pc:sldMk cId="3858956868" sldId="270"/>
            <ac:spMk id="3" creationId="{9B3E3DD1-D6EF-916D-3351-E6F90E3BBD6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9D83D-7D60-6548-AF25-42AA649C1F5B}" type="datetimeFigureOut">
              <a:rPr lang="fr-FR" smtClean="0"/>
              <a:t>21/08/2025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010150" y="1336675"/>
            <a:ext cx="51054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697CA-053F-7F4A-AC25-1D18DEDBE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361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697CA-053F-7F4A-AC25-1D18DEDBE20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46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0" b="1" i="0">
                <a:solidFill>
                  <a:srgbClr val="F5F1E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000" b="1" i="0">
                <a:solidFill>
                  <a:srgbClr val="F5F1E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000" b="1" i="0">
                <a:solidFill>
                  <a:srgbClr val="F5F1E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000" b="1" i="0">
                <a:solidFill>
                  <a:srgbClr val="F5F1E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350" y="1410039"/>
            <a:ext cx="13630998" cy="5549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0" b="1" i="0">
                <a:solidFill>
                  <a:srgbClr val="F5F1E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2A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282E0-4BA4-0036-2A8F-B28C0B45E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902CE67-4E2E-3C04-78B0-84D39EE43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1625" y="-825500"/>
            <a:ext cx="17811750" cy="128414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6ACC9A-B9E6-43CC-857C-0EE4FA66C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4910889"/>
            <a:ext cx="7772400" cy="44792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88F5DE-3E64-FDC8-93B2-C3B3381A6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650" y="867476"/>
            <a:ext cx="2349500" cy="6731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9DCA81-B85D-F7A1-9E23-41F0A9273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5250" y="-1277887"/>
            <a:ext cx="2487201" cy="1066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176A62-A190-0901-BB8A-FF29BCD02A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082" t="13922" r="37268" b="39382"/>
          <a:stretch/>
        </p:blipFill>
        <p:spPr>
          <a:xfrm>
            <a:off x="-514350" y="-825500"/>
            <a:ext cx="4114799" cy="39672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C74EE2-B8B6-3109-D926-D98A9088E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4350" y="-138354"/>
            <a:ext cx="15697200" cy="1146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2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A7987-5583-EA94-23D1-9F0161FC7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B3D978D-E79A-6575-4E34-C707C67F6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517B63-B0D3-7E96-9C6C-D10E736A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0" y="-139700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DBD52E-F0F2-8DFC-C588-CD446E8C2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2154436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1 Timothée 4:12 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Que personne ne méprise ta jeunesse, mais sois un modèle pour les croyants par tes paroles, ta conduite, ton amour, [ton esprit,] ta foi, ta pureté.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2935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1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40475-691D-C473-F6BE-5876964CC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69C2B2-BEF5-1AA8-6602-7857D7AB3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2570" y="2459482"/>
            <a:ext cx="13613130" cy="5170646"/>
          </a:xfrm>
          <a:solidFill>
            <a:srgbClr val="F49E1B"/>
          </a:solidFill>
        </p:spPr>
        <p:txBody>
          <a:bodyPr/>
          <a:lstStyle/>
          <a:p>
            <a:r>
              <a:rPr lang="fr-FR" sz="11000" dirty="0">
                <a:solidFill>
                  <a:srgbClr val="FDFBF1"/>
                </a:solidFill>
                <a:latin typeface="Bebas Neue" panose="020B0606020202050201" pitchFamily="34" charset="77"/>
              </a:rPr>
              <a:t>3. L’église : </a:t>
            </a:r>
          </a:p>
          <a:p>
            <a:r>
              <a:rPr lang="fr-FR" sz="11000" dirty="0">
                <a:solidFill>
                  <a:srgbClr val="FDFBF1"/>
                </a:solidFill>
                <a:latin typeface="Bebas Neue" panose="020B0606020202050201" pitchFamily="34" charset="77"/>
              </a:rPr>
              <a:t>une mission de transmission et de confiance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C32048-6436-DD75-F6BE-B867E750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550" y="-520700"/>
            <a:ext cx="6855883" cy="1244491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57A8FD-AF48-C023-9995-57F7010F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650" y="5886450"/>
            <a:ext cx="3873500" cy="34925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55E401-AF40-1796-6878-D5A6C118B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50" y="-386873"/>
            <a:ext cx="15697200" cy="1146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16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653F7-3B30-7BF4-C224-D328F5684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01F662C-7FDA-E91A-BDB7-D13844C1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4411C6-3BAD-6955-AD8D-80B447E84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966" y="-718526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2F49FF-194F-AFB4-A00B-4182A12BA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2693045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Deutéronome 6:6-7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Les commandements que je te donne aujourd’hui seront dans ton cœur. Tu les répéteras à tes enfants; tu en parleras quand tu seras chez toi, quand tu seras en voyage, quand tu te coucheras et quand tu te lèveras.</a:t>
            </a:r>
            <a:endParaRPr lang="fr-FR" i="1" dirty="0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58A5E7CF-1934-1CA1-A262-CDD4980F9E39}"/>
              </a:ext>
            </a:extLst>
          </p:cNvPr>
          <p:cNvSpPr txBox="1">
            <a:spLocks/>
          </p:cNvSpPr>
          <p:nvPr/>
        </p:nvSpPr>
        <p:spPr>
          <a:xfrm>
            <a:off x="1238249" y="5346700"/>
            <a:ext cx="12496801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2 Timothée 2:2 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Ce que tu as entendu de moi en présence de nombreux témoins, confie-le à des personnes fidèles qui soient capables de l’enseigner aussi à d’autres.</a:t>
            </a: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BC8169-C832-C360-15AE-F687F166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199" y="7399726"/>
            <a:ext cx="76835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45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557DF-6ECC-35EF-D8F6-0581696FF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32E1C0-8AB0-9401-70A1-FB0C79C0D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E97EDC-02D4-1BAF-433C-2F6BBBD65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0" y="-139700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AADAB9-ABE8-141C-D037-2B7ADD666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2154436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Proverbes 3:5-6 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Confie-toi en l’Eternel de tout ton cœur et ne t’appuie pas sur ton intelligence ! Reconnais-le dans toutes tes voies et il rendra tes sentiers droits.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92290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4BB95-4453-C8D3-75C2-87E3FBF55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90CAB3-DE5A-B375-58BF-44FFF66E2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36B457-BCE8-490D-CF4E-14F988D32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0" y="-139700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AB95BE-DD55-FF7C-5385-3B810A279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2693045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Matthieu 28:19-20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Allez, faites de toutes les nations des disciples, baptisez-les au nom du Père, du Fils et du Saint-Esprit et enseignez-leur à mettre en pratique tout ce que je vous ai prescrit.</a:t>
            </a:r>
            <a:endParaRPr lang="fr-FR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E9C448-88E0-B335-B64E-40B39AFEF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7472" y="6489700"/>
            <a:ext cx="14400772" cy="50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10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DC7E5-C015-1239-F503-4889CB263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0A1E2F-606D-AF6A-219F-F3B5D2A60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B1AAE2-0421-0F45-E38A-9B477D53A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0" y="-139700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3E3DD1-D6EF-916D-3351-E6F90E3BB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2154436"/>
          </a:xfrm>
        </p:spPr>
        <p:txBody>
          <a:bodyPr/>
          <a:lstStyle/>
          <a:p>
            <a:r>
              <a:rPr lang="fr-FR" sz="3500" b="1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Proverbes 3:5-6 </a:t>
            </a:r>
            <a:endParaRPr lang="fr-FR" sz="3500" b="1" dirty="0">
              <a:solidFill>
                <a:srgbClr val="3D2A2C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Confie-toi en l’Eternel de tout ton cœur et ne t’appuie pas sur ton intelligence ! Reconnais-le dans toutes tes voies et il rendra tes sentiers droits. </a:t>
            </a:r>
            <a:endParaRPr lang="fr-FR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8C011D-7798-6A71-4769-C8CB2E5F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850" y="4910598"/>
            <a:ext cx="4140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56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24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8DAD5-2D1D-A2B3-93CE-C0F7FCCE1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4590FF-7997-2E9F-997C-AD98C61D0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2570" y="2459482"/>
            <a:ext cx="13613130" cy="5078313"/>
          </a:xfrm>
          <a:solidFill>
            <a:srgbClr val="E32424"/>
          </a:solidFill>
        </p:spPr>
        <p:txBody>
          <a:bodyPr/>
          <a:lstStyle/>
          <a:p>
            <a:r>
              <a:rPr lang="fr-FR" sz="11000" dirty="0">
                <a:solidFill>
                  <a:srgbClr val="FDFBF1"/>
                </a:solidFill>
                <a:latin typeface="Bebas Neue" panose="020B0606020202050201" pitchFamily="34" charset="77"/>
              </a:rPr>
              <a:t>1. La jeunesse : </a:t>
            </a:r>
          </a:p>
          <a:p>
            <a:r>
              <a:rPr lang="fr-FR" sz="11000" dirty="0">
                <a:solidFill>
                  <a:srgbClr val="FDFBF1"/>
                </a:solidFill>
                <a:latin typeface="Bebas Neue" panose="020B0606020202050201" pitchFamily="34" charset="77"/>
              </a:rPr>
              <a:t>une période de défis </a:t>
            </a:r>
          </a:p>
          <a:p>
            <a:r>
              <a:rPr lang="fr-FR" sz="11000" dirty="0">
                <a:solidFill>
                  <a:srgbClr val="FDFBF1"/>
                </a:solidFill>
                <a:latin typeface="Bebas Neue" panose="020B0606020202050201" pitchFamily="34" charset="77"/>
              </a:rPr>
              <a:t>et de potentiel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C44C3F-EA40-9593-227C-3EA6CF947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1110" y="3737973"/>
            <a:ext cx="16987919" cy="89436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9B4363-211B-599C-16B5-001590AD3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1" y="-386873"/>
            <a:ext cx="15697200" cy="1146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FC898DD-D688-C055-DFC8-B61041F64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F3CF64-C5DB-8D3C-F09F-DA864700E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966" y="-718526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55225D-9229-A812-EEFF-8C69E4C8C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344401" cy="2970044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Tite 2:6 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Exhorte aussi les jeunes gens : qu’ils comprennent le sérieux de l’existence et apprennent à mener une vie disciplinée et sobre, à rester partout et toujours maîtres d’eux-mêmes.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522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36F31-E060-557E-847C-25FA1FD40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2C96740-972D-323D-9E39-9B14995B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73772F-7C80-7940-480D-65261F2A4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966" y="-386873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749E4C-1CE6-74E6-88E1-71191EEAA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4047262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Ecclésiaste 11:9 </a:t>
            </a:r>
          </a:p>
          <a:p>
            <a:r>
              <a:rPr lang="fr-FR" sz="3500" i="1" dirty="0">
                <a:effectLst/>
                <a:latin typeface="Poppins" pitchFamily="2" charset="77"/>
                <a:cs typeface="Poppins" pitchFamily="2" charset="77"/>
              </a:rPr>
              <a:t>Jeune homme, réjouis-toi dans ton adolescence, livre</a:t>
            </a:r>
            <a:r>
              <a:rPr lang="fr-FR" sz="3500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3500" i="1" dirty="0">
                <a:effectLst/>
                <a:latin typeface="Poppins" pitchFamily="2" charset="77"/>
                <a:cs typeface="Poppins" pitchFamily="2" charset="77"/>
              </a:rPr>
              <a:t>ton cœur à la joie durant ta jeunesse, marche en</a:t>
            </a:r>
            <a:r>
              <a:rPr lang="fr-FR" sz="3500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3500" i="1" dirty="0">
                <a:effectLst/>
                <a:latin typeface="Poppins" pitchFamily="2" charset="77"/>
                <a:cs typeface="Poppins" pitchFamily="2" charset="77"/>
              </a:rPr>
              <a:t>suivant les voies de ton cœur et les regards de tes</a:t>
            </a:r>
            <a:r>
              <a:rPr lang="fr-FR" sz="3500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3500" i="1" dirty="0">
                <a:effectLst/>
                <a:latin typeface="Poppins" pitchFamily="2" charset="77"/>
                <a:cs typeface="Poppins" pitchFamily="2" charset="77"/>
              </a:rPr>
              <a:t>yeux ! Cependant, sache que pour tout cela Dieu t'appellera en jugement.</a:t>
            </a:r>
            <a:endParaRPr lang="fr-FR" sz="3500" dirty="0">
              <a:effectLst/>
              <a:latin typeface="Poppins" pitchFamily="2" charset="77"/>
              <a:cs typeface="Poppins" pitchFamily="2" charset="77"/>
            </a:endParaRPr>
          </a:p>
          <a:p>
            <a:endParaRPr lang="fr-FR" sz="3500" i="1" dirty="0">
              <a:solidFill>
                <a:srgbClr val="3D2A2C"/>
              </a:solidFill>
              <a:latin typeface="Poppins" pitchFamily="2" charset="77"/>
              <a:cs typeface="Poppins" pitchFamily="2" charset="77"/>
            </a:endParaRPr>
          </a:p>
          <a:p>
            <a:endParaRPr lang="fr-FR" dirty="0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4E8859F4-E9A6-E260-D9B5-3B15F681F877}"/>
              </a:ext>
            </a:extLst>
          </p:cNvPr>
          <p:cNvSpPr txBox="1">
            <a:spLocks/>
          </p:cNvSpPr>
          <p:nvPr/>
        </p:nvSpPr>
        <p:spPr>
          <a:xfrm>
            <a:off x="1238249" y="5651501"/>
            <a:ext cx="12496801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Ecclésiaste 12:1 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Souviens-toi de ton créateur durant ta jeunesse…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7269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53C95-1DEE-FD23-2CE7-1E62BE6D1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FE4A646-E1A2-A786-4273-5771CACF4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6EFBF8-B9EE-C264-F0F6-BD358F58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0" y="-139700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313BC7-D3B2-01E9-E88D-4189DB498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1892826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1 Pierre 5:5 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De même, vous qui êtes jeunes, soumettez-vous aux anciens.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9C9C457-2D19-77DC-D301-5CF49958E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257" y="6565364"/>
            <a:ext cx="33401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7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B2993-CACF-583E-14F0-1CB0E7F82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4B994E-1C8E-C818-9FB9-2CAE95AC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BA9FF5-B6F3-3689-D7C1-B6326AEE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0" y="-139700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BB1B4E-1EB3-0EBB-43BF-DCE3D4099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2693045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1 </a:t>
            </a:r>
            <a:r>
              <a:rPr lang="fr-FR" sz="3500" b="1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Jean 2:13-14 </a:t>
            </a:r>
            <a:endParaRPr lang="fr-FR" sz="3500" b="1" dirty="0">
              <a:solidFill>
                <a:srgbClr val="3D2A2C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Je vous écris, jeunes gens, parce que vous avez vaincu le malin [...] Je vous ai écrit, jeunes gens, parce que vous êtes forts, que la parole de Dieu demeure en vous et que vous avez vaincu le malin.</a:t>
            </a:r>
            <a:endParaRPr lang="fr-FR" i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547677-F47A-026B-6BA8-D84014B10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2550" y="6489700"/>
            <a:ext cx="17271725" cy="38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23FAB-0A52-BCCA-0F9D-BB8461F96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329019-3CEB-4AFB-C70F-9D7EED363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3952AF-D817-A775-6013-FB7E0702E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0" y="-139700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AE69FB-DE9B-E954-5024-0507F86F0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2154436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Actes 2:17 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Dans les derniers jours, dit Dieu, je déverserai de mon Esprit sur tout être humain; vos fils et vos filles prophétiseront, vos jeunes gens auront des visions. </a:t>
            </a:r>
            <a:endParaRPr lang="fr-FR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AF1AC6-B8FC-D3C6-EB5C-37F7ED7FC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4975" y="-518501"/>
            <a:ext cx="31242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5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40DC8-875F-69F6-A45F-365E6B781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1509F2-8967-0AD8-394C-7C75DF3DF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2570" y="2459482"/>
            <a:ext cx="13613130" cy="5170646"/>
          </a:xfrm>
          <a:solidFill>
            <a:srgbClr val="00689C"/>
          </a:solidFill>
        </p:spPr>
        <p:txBody>
          <a:bodyPr/>
          <a:lstStyle/>
          <a:p>
            <a:r>
              <a:rPr lang="fr-FR" sz="11000" dirty="0">
                <a:solidFill>
                  <a:srgbClr val="FDFBF1"/>
                </a:solidFill>
                <a:latin typeface="Bebas Neue" panose="020B0606020202050201" pitchFamily="34" charset="77"/>
              </a:rPr>
              <a:t>2. Le jeune :</a:t>
            </a:r>
          </a:p>
          <a:p>
            <a:r>
              <a:rPr lang="fr-FR" sz="11000" dirty="0">
                <a:solidFill>
                  <a:srgbClr val="FDFBF1"/>
                </a:solidFill>
                <a:latin typeface="Bebas Neue" panose="020B0606020202050201" pitchFamily="34" charset="77"/>
              </a:rPr>
              <a:t>une foi confiante</a:t>
            </a:r>
          </a:p>
          <a:p>
            <a:r>
              <a:rPr lang="fr-FR" sz="11000" dirty="0">
                <a:solidFill>
                  <a:srgbClr val="FDFBF1"/>
                </a:solidFill>
                <a:latin typeface="Bebas Neue" panose="020B0606020202050201" pitchFamily="34" charset="77"/>
              </a:rPr>
              <a:t>et engagée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A9D239-E2DA-4F60-9DD4-2402D7613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619" y="4876800"/>
            <a:ext cx="5486400" cy="90043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D98B1D-D960-936F-9B54-F2852001D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9298" y="-982628"/>
            <a:ext cx="2755900" cy="3797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550EEB-1F31-CD77-E07C-5338DF11D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181" y="-386873"/>
            <a:ext cx="15697200" cy="1146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7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52D17-D1F7-06EE-E1B4-FBF39385E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9D45B18-0929-E6E4-C565-0C2696B0D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19185"/>
            <a:ext cx="15125700" cy="10729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1BE296-13D8-3923-40CE-3862C59AB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0" y="-139700"/>
            <a:ext cx="15697200" cy="1146714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1AB2DE-17AA-B3E8-A3D8-A029781A7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49" y="1680641"/>
            <a:ext cx="12496801" cy="2154436"/>
          </a:xfrm>
        </p:spPr>
        <p:txBody>
          <a:bodyPr/>
          <a:lstStyle/>
          <a:p>
            <a:r>
              <a:rPr lang="fr-FR" sz="3500" b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Proverbes 3:5-6 </a:t>
            </a:r>
          </a:p>
          <a:p>
            <a:r>
              <a:rPr lang="fr-FR" sz="3500" i="1" dirty="0">
                <a:solidFill>
                  <a:srgbClr val="3D2A2C"/>
                </a:solidFill>
                <a:latin typeface="Poppins" pitchFamily="2" charset="77"/>
                <a:cs typeface="Poppins" pitchFamily="2" charset="77"/>
              </a:rPr>
              <a:t>Confie-toi en l’Eternel de tout ton cœur et ne t’appuie pas sur ton intelligence ! Reconnais-le dans toutes tes voies et il rendra tes sentiers droits. </a:t>
            </a:r>
            <a:endParaRPr lang="fr-FR" i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878ACD-6B10-9E7D-630C-C6311C7F5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738" y="5593872"/>
            <a:ext cx="6299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50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67A7606C64C545A0A9B9FDE4540021" ma:contentTypeVersion="16" ma:contentTypeDescription="Crée un document." ma:contentTypeScope="" ma:versionID="d5ae9475f6758b551fa983e86918208e">
  <xsd:schema xmlns:xsd="http://www.w3.org/2001/XMLSchema" xmlns:xs="http://www.w3.org/2001/XMLSchema" xmlns:p="http://schemas.microsoft.com/office/2006/metadata/properties" xmlns:ns2="1258ce75-b381-49dd-a310-7e9bd8f80455" xmlns:ns3="d949b1cb-a5c3-4b8d-ba96-f642adbdcac4" targetNamespace="http://schemas.microsoft.com/office/2006/metadata/properties" ma:root="true" ma:fieldsID="2c3f18d0584db8f507f4aca84bad43ef" ns2:_="" ns3:_="">
    <xsd:import namespace="1258ce75-b381-49dd-a310-7e9bd8f80455"/>
    <xsd:import namespace="d949b1cb-a5c3-4b8d-ba96-f642adbdca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8ce75-b381-49dd-a310-7e9bd8f804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347c93b6-6dc3-48cf-b7f7-dc0c678f5f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49b1cb-a5c3-4b8d-ba96-f642adbdcac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ac58327-c6ac-47b6-bf6d-883c232935d1}" ma:internalName="TaxCatchAll" ma:showField="CatchAllData" ma:web="d949b1cb-a5c3-4b8d-ba96-f642adbdca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49b1cb-a5c3-4b8d-ba96-f642adbdcac4" xsi:nil="true"/>
    <lcf76f155ced4ddcb4097134ff3c332f xmlns="1258ce75-b381-49dd-a310-7e9bd8f8045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649B10-1A9E-4298-9D17-D66B7A1B90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58ce75-b381-49dd-a310-7e9bd8f80455"/>
    <ds:schemaRef ds:uri="d949b1cb-a5c3-4b8d-ba96-f642adbdca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934C3B-A9C3-4BCE-BBDD-354A192D927E}">
  <ds:schemaRefs>
    <ds:schemaRef ds:uri="1258ce75-b381-49dd-a310-7e9bd8f80455"/>
    <ds:schemaRef ds:uri="http://www.w3.org/XML/1998/namespace"/>
    <ds:schemaRef ds:uri="d949b1cb-a5c3-4b8d-ba96-f642adbdcac4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2A5362-18A0-4FF1-8140-A8AF8CDBCB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457</Words>
  <Application>Microsoft Macintosh PowerPoint</Application>
  <PresentationFormat>Personnalisé</PresentationFormat>
  <Paragraphs>35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Aptos</vt:lpstr>
      <vt:lpstr>Arial</vt:lpstr>
      <vt:lpstr>Bebas Neue</vt:lpstr>
      <vt:lpstr>Calibri</vt:lpstr>
      <vt:lpstr>Poppins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DNPJ - diapo message - 2025</dc:title>
  <cp:lastModifiedBy>Flore SILU</cp:lastModifiedBy>
  <cp:revision>2</cp:revision>
  <dcterms:created xsi:type="dcterms:W3CDTF">2025-08-19T20:17:09Z</dcterms:created>
  <dcterms:modified xsi:type="dcterms:W3CDTF">2025-08-21T09:32:45Z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2025-08-19T00:00:00Z</vt:filetime>
  </property>
  <property fmtid="{D5CDD505-2E9C-101B-9397-08002B2CF9AE}" pid="3" name="Creator">
    <vt:lpwstr>Adobe Illustrator 29.7 (Macintosh)</vt:lpwstr>
  </property>
  <property fmtid="{D5CDD505-2E9C-101B-9397-08002B2CF9AE}" pid="4" name="LastSaved">
    <vt:filetime>2025-08-19T00:00:00Z</vt:filetime>
  </property>
  <property fmtid="{D5CDD505-2E9C-101B-9397-08002B2CF9AE}" pid="5" name="Producer">
    <vt:lpwstr>Adobe PDF library 17.00</vt:lpwstr>
  </property>
  <property fmtid="{D5CDD505-2E9C-101B-9397-08002B2CF9AE}" pid="6" name="ContentTypeId">
    <vt:lpwstr>0x010100A167A7606C64C545A0A9B9FDE4540021</vt:lpwstr>
  </property>
  <property fmtid="{D5CDD505-2E9C-101B-9397-08002B2CF9AE}" pid="7" name="MediaServiceImageTags">
    <vt:lpwstr/>
  </property>
</Properties>
</file>