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3"/>
  </p:notesMasterIdLst>
  <p:sldIdLst>
    <p:sldId id="270" r:id="rId5"/>
    <p:sldId id="278" r:id="rId6"/>
    <p:sldId id="264" r:id="rId7"/>
    <p:sldId id="257" r:id="rId8"/>
    <p:sldId id="258" r:id="rId9"/>
    <p:sldId id="276" r:id="rId10"/>
    <p:sldId id="265" r:id="rId11"/>
    <p:sldId id="269" r:id="rId12"/>
  </p:sldIdLst>
  <p:sldSz cx="15125700" cy="10693400"/>
  <p:notesSz cx="15125700" cy="106934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2A2C"/>
    <a:srgbClr val="FDFBF1"/>
    <a:srgbClr val="F49E1B"/>
    <a:srgbClr val="E32424"/>
    <a:srgbClr val="006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AE2500-80B9-5B45-A382-337631DD6BFD}" v="117" dt="2025-09-09T15:29:11.364"/>
    <p1510:client id="{7E6442F2-DA8F-4225-792D-F89D56DE865D}" v="282" dt="2025-09-09T15:14:38.65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8"/>
  </p:normalViewPr>
  <p:slideViewPr>
    <p:cSldViewPr snapToGrid="0">
      <p:cViewPr varScale="1">
        <p:scale>
          <a:sx n="77" d="100"/>
          <a:sy n="77" d="100"/>
        </p:scale>
        <p:origin x="536" y="-15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éline Jiang" userId="S::celine@jpcfrance.com::85856baa-37de-443e-b361-8d557f3d4b98" providerId="AD" clId="Web-{738DAC35-2E77-5EF7-939A-C3F31DC4FDD1}"/>
    <pc:docChg chg="addSld delSld modSld sldOrd">
      <pc:chgData name="Céline Jiang" userId="S::celine@jpcfrance.com::85856baa-37de-443e-b361-8d557f3d4b98" providerId="AD" clId="Web-{738DAC35-2E77-5EF7-939A-C3F31DC4FDD1}" dt="2025-09-03T09:25:21.802" v="1546" actId="1076"/>
      <pc:docMkLst>
        <pc:docMk/>
      </pc:docMkLst>
      <pc:sldChg chg="addSp modSp">
        <pc:chgData name="Céline Jiang" userId="S::celine@jpcfrance.com::85856baa-37de-443e-b361-8d557f3d4b98" providerId="AD" clId="Web-{738DAC35-2E77-5EF7-939A-C3F31DC4FDD1}" dt="2025-09-03T07:15:28.665" v="574" actId="20577"/>
        <pc:sldMkLst>
          <pc:docMk/>
          <pc:sldMk cId="2995222753" sldId="257"/>
        </pc:sldMkLst>
        <pc:spChg chg="mod">
          <ac:chgData name="Céline Jiang" userId="S::celine@jpcfrance.com::85856baa-37de-443e-b361-8d557f3d4b98" providerId="AD" clId="Web-{738DAC35-2E77-5EF7-939A-C3F31DC4FDD1}" dt="2025-09-03T07:15:16.367" v="570" actId="20577"/>
          <ac:spMkLst>
            <pc:docMk/>
            <pc:sldMk cId="2995222753" sldId="257"/>
            <ac:spMk id="3" creationId="{9E55225D-9229-A812-EEFF-8C69E4C8CBD7}"/>
          </ac:spMkLst>
        </pc:spChg>
        <pc:spChg chg="add mod">
          <ac:chgData name="Céline Jiang" userId="S::celine@jpcfrance.com::85856baa-37de-443e-b361-8d557f3d4b98" providerId="AD" clId="Web-{738DAC35-2E77-5EF7-939A-C3F31DC4FDD1}" dt="2025-09-03T07:15:22.649" v="572" actId="20577"/>
          <ac:spMkLst>
            <pc:docMk/>
            <pc:sldMk cId="2995222753" sldId="257"/>
            <ac:spMk id="6" creationId="{DFBCCE72-8E3B-E8CF-33B6-5556D3B14DB4}"/>
          </ac:spMkLst>
        </pc:spChg>
        <pc:spChg chg="add mod">
          <ac:chgData name="Céline Jiang" userId="S::celine@jpcfrance.com::85856baa-37de-443e-b361-8d557f3d4b98" providerId="AD" clId="Web-{738DAC35-2E77-5EF7-939A-C3F31DC4FDD1}" dt="2025-09-03T07:15:28.665" v="574" actId="20577"/>
          <ac:spMkLst>
            <pc:docMk/>
            <pc:sldMk cId="2995222753" sldId="257"/>
            <ac:spMk id="8" creationId="{E1381BF7-A4CD-3CF6-B187-089E5F6F8E4B}"/>
          </ac:spMkLst>
        </pc:spChg>
        <pc:picChg chg="mod">
          <ac:chgData name="Céline Jiang" userId="S::celine@jpcfrance.com::85856baa-37de-443e-b361-8d557f3d4b98" providerId="AD" clId="Web-{738DAC35-2E77-5EF7-939A-C3F31DC4FDD1}" dt="2025-09-02T14:17:26.607" v="217" actId="1076"/>
          <ac:picMkLst>
            <pc:docMk/>
            <pc:sldMk cId="2995222753" sldId="257"/>
            <ac:picMk id="4" creationId="{EAF3CF64-C5DB-8D3C-F09F-DA864700E979}"/>
          </ac:picMkLst>
        </pc:picChg>
        <pc:picChg chg="add mod">
          <ac:chgData name="Céline Jiang" userId="S::celine@jpcfrance.com::85856baa-37de-443e-b361-8d557f3d4b98" providerId="AD" clId="Web-{738DAC35-2E77-5EF7-939A-C3F31DC4FDD1}" dt="2025-09-02T14:22:42.102" v="347" actId="1076"/>
          <ac:picMkLst>
            <pc:docMk/>
            <pc:sldMk cId="2995222753" sldId="257"/>
            <ac:picMk id="10" creationId="{FD302135-3FEA-91A4-3B62-246C26AF280A}"/>
          </ac:picMkLst>
        </pc:picChg>
      </pc:sldChg>
      <pc:sldChg chg="addSp delSp modSp ord">
        <pc:chgData name="Céline Jiang" userId="S::celine@jpcfrance.com::85856baa-37de-443e-b361-8d557f3d4b98" providerId="AD" clId="Web-{738DAC35-2E77-5EF7-939A-C3F31DC4FDD1}" dt="2025-09-02T14:33:15.983" v="434"/>
        <pc:sldMkLst>
          <pc:docMk/>
          <pc:sldMk cId="1268472946" sldId="258"/>
        </pc:sldMkLst>
        <pc:spChg chg="mod">
          <ac:chgData name="Céline Jiang" userId="S::celine@jpcfrance.com::85856baa-37de-443e-b361-8d557f3d4b98" providerId="AD" clId="Web-{738DAC35-2E77-5EF7-939A-C3F31DC4FDD1}" dt="2025-09-02T14:24:01.839" v="355" actId="20577"/>
          <ac:spMkLst>
            <pc:docMk/>
            <pc:sldMk cId="1268472946" sldId="258"/>
            <ac:spMk id="3" creationId="{0C1509F2-8967-0AD8-394C-7C75DF3DF58E}"/>
          </ac:spMkLst>
        </pc:spChg>
        <pc:spChg chg="add">
          <ac:chgData name="Céline Jiang" userId="S::celine@jpcfrance.com::85856baa-37de-443e-b361-8d557f3d4b98" providerId="AD" clId="Web-{738DAC35-2E77-5EF7-939A-C3F31DC4FDD1}" dt="2025-09-02T14:33:15.983" v="434"/>
          <ac:spMkLst>
            <pc:docMk/>
            <pc:sldMk cId="1268472946" sldId="258"/>
            <ac:spMk id="8" creationId="{03AD2534-4DD7-6A68-A663-36A93B510DD7}"/>
          </ac:spMkLst>
        </pc:spChg>
        <pc:picChg chg="ord">
          <ac:chgData name="Céline Jiang" userId="S::celine@jpcfrance.com::85856baa-37de-443e-b361-8d557f3d4b98" providerId="AD" clId="Web-{738DAC35-2E77-5EF7-939A-C3F31DC4FDD1}" dt="2025-09-02T14:23:50.401" v="352"/>
          <ac:picMkLst>
            <pc:docMk/>
            <pc:sldMk cId="1268472946" sldId="258"/>
            <ac:picMk id="4" creationId="{34550EEB-1F31-CD77-E07C-5338DF11D8EE}"/>
          </ac:picMkLst>
        </pc:picChg>
        <pc:picChg chg="add">
          <ac:chgData name="Céline Jiang" userId="S::celine@jpcfrance.com::85856baa-37de-443e-b361-8d557f3d4b98" providerId="AD" clId="Web-{738DAC35-2E77-5EF7-939A-C3F31DC4FDD1}" dt="2025-09-02T14:27:38.628" v="376"/>
          <ac:picMkLst>
            <pc:docMk/>
            <pc:sldMk cId="1268472946" sldId="258"/>
            <ac:picMk id="5" creationId="{8B09483E-9928-5ED9-1C1A-2399B6FBF6E6}"/>
          </ac:picMkLst>
        </pc:picChg>
      </pc:sldChg>
      <pc:sldChg chg="del">
        <pc:chgData name="Céline Jiang" userId="S::celine@jpcfrance.com::85856baa-37de-443e-b361-8d557f3d4b98" providerId="AD" clId="Web-{738DAC35-2E77-5EF7-939A-C3F31DC4FDD1}" dt="2025-09-02T14:33:59.500" v="439"/>
        <pc:sldMkLst>
          <pc:docMk/>
          <pc:sldMk cId="1977269209" sldId="259"/>
        </pc:sldMkLst>
      </pc:sldChg>
      <pc:sldChg chg="addSp delSp modSp del">
        <pc:chgData name="Céline Jiang" userId="S::celine@jpcfrance.com::85856baa-37de-443e-b361-8d557f3d4b98" providerId="AD" clId="Web-{738DAC35-2E77-5EF7-939A-C3F31DC4FDD1}" dt="2025-09-02T14:33:57.797" v="438"/>
        <pc:sldMkLst>
          <pc:docMk/>
          <pc:sldMk cId="4236778931" sldId="260"/>
        </pc:sldMkLst>
      </pc:sldChg>
      <pc:sldChg chg="del">
        <pc:chgData name="Céline Jiang" userId="S::celine@jpcfrance.com::85856baa-37de-443e-b361-8d557f3d4b98" providerId="AD" clId="Web-{738DAC35-2E77-5EF7-939A-C3F31DC4FDD1}" dt="2025-09-02T14:34:01.109" v="440"/>
        <pc:sldMkLst>
          <pc:docMk/>
          <pc:sldMk cId="2771264697" sldId="261"/>
        </pc:sldMkLst>
      </pc:sldChg>
      <pc:sldChg chg="del">
        <pc:chgData name="Céline Jiang" userId="S::celine@jpcfrance.com::85856baa-37de-443e-b361-8d557f3d4b98" providerId="AD" clId="Web-{738DAC35-2E77-5EF7-939A-C3F31DC4FDD1}" dt="2025-09-02T14:34:02.188" v="441"/>
        <pc:sldMkLst>
          <pc:docMk/>
          <pc:sldMk cId="2983953469" sldId="262"/>
        </pc:sldMkLst>
      </pc:sldChg>
      <pc:sldChg chg="modSp add del">
        <pc:chgData name="Céline Jiang" userId="S::celine@jpcfrance.com::85856baa-37de-443e-b361-8d557f3d4b98" providerId="AD" clId="Web-{738DAC35-2E77-5EF7-939A-C3F31DC4FDD1}" dt="2025-09-03T07:31:24.880" v="948"/>
        <pc:sldMkLst>
          <pc:docMk/>
          <pc:sldMk cId="566950788" sldId="263"/>
        </pc:sldMkLst>
      </pc:sldChg>
      <pc:sldChg chg="addSp delSp modSp">
        <pc:chgData name="Céline Jiang" userId="S::celine@jpcfrance.com::85856baa-37de-443e-b361-8d557f3d4b98" providerId="AD" clId="Web-{738DAC35-2E77-5EF7-939A-C3F31DC4FDD1}" dt="2025-09-03T09:14:27.280" v="1544" actId="1076"/>
        <pc:sldMkLst>
          <pc:docMk/>
          <pc:sldMk cId="9709932" sldId="264"/>
        </pc:sldMkLst>
        <pc:spChg chg="mod">
          <ac:chgData name="Céline Jiang" userId="S::celine@jpcfrance.com::85856baa-37de-443e-b361-8d557f3d4b98" providerId="AD" clId="Web-{738DAC35-2E77-5EF7-939A-C3F31DC4FDD1}" dt="2025-09-02T14:13:18.677" v="104" actId="20577"/>
          <ac:spMkLst>
            <pc:docMk/>
            <pc:sldMk cId="9709932" sldId="264"/>
            <ac:spMk id="3" creationId="{334590FF-7997-2E9F-997C-AD98C61D0D09}"/>
          </ac:spMkLst>
        </pc:spChg>
        <pc:spChg chg="add mod">
          <ac:chgData name="Céline Jiang" userId="S::celine@jpcfrance.com::85856baa-37de-443e-b361-8d557f3d4b98" providerId="AD" clId="Web-{738DAC35-2E77-5EF7-939A-C3F31DC4FDD1}" dt="2025-09-02T14:12:14.503" v="71" actId="20577"/>
          <ac:spMkLst>
            <pc:docMk/>
            <pc:sldMk cId="9709932" sldId="264"/>
            <ac:spMk id="14" creationId="{2561A937-3691-32DE-125B-17AD84F984C1}"/>
          </ac:spMkLst>
        </pc:spChg>
        <pc:spChg chg="add mod">
          <ac:chgData name="Céline Jiang" userId="S::celine@jpcfrance.com::85856baa-37de-443e-b361-8d557f3d4b98" providerId="AD" clId="Web-{738DAC35-2E77-5EF7-939A-C3F31DC4FDD1}" dt="2025-09-02T14:33:03.561" v="433" actId="1076"/>
          <ac:spMkLst>
            <pc:docMk/>
            <pc:sldMk cId="9709932" sldId="264"/>
            <ac:spMk id="17" creationId="{60F078FA-FC24-8809-FCF4-F2D1485C721D}"/>
          </ac:spMkLst>
        </pc:spChg>
        <pc:picChg chg="add mod">
          <ac:chgData name="Céline Jiang" userId="S::celine@jpcfrance.com::85856baa-37de-443e-b361-8d557f3d4b98" providerId="AD" clId="Web-{738DAC35-2E77-5EF7-939A-C3F31DC4FDD1}" dt="2025-09-03T09:14:27.280" v="1544" actId="1076"/>
          <ac:picMkLst>
            <pc:docMk/>
            <pc:sldMk cId="9709932" sldId="264"/>
            <ac:picMk id="2" creationId="{EEA47835-7233-590F-9A0C-D7DB3E30E946}"/>
          </ac:picMkLst>
        </pc:picChg>
      </pc:sldChg>
      <pc:sldChg chg="addSp delSp modSp ord">
        <pc:chgData name="Céline Jiang" userId="S::celine@jpcfrance.com::85856baa-37de-443e-b361-8d557f3d4b98" providerId="AD" clId="Web-{738DAC35-2E77-5EF7-939A-C3F31DC4FDD1}" dt="2025-09-03T08:48:18.163" v="1423" actId="14100"/>
        <pc:sldMkLst>
          <pc:docMk/>
          <pc:sldMk cId="3435216075" sldId="265"/>
        </pc:sldMkLst>
        <pc:spChg chg="mod">
          <ac:chgData name="Céline Jiang" userId="S::celine@jpcfrance.com::85856baa-37de-443e-b361-8d557f3d4b98" providerId="AD" clId="Web-{738DAC35-2E77-5EF7-939A-C3F31DC4FDD1}" dt="2025-09-02T14:28:46.739" v="393" actId="20577"/>
          <ac:spMkLst>
            <pc:docMk/>
            <pc:sldMk cId="3435216075" sldId="265"/>
            <ac:spMk id="3" creationId="{A569C2B2-BEF5-1AA8-6602-7857D7AB3891}"/>
          </ac:spMkLst>
        </pc:spChg>
        <pc:spChg chg="add">
          <ac:chgData name="Céline Jiang" userId="S::celine@jpcfrance.com::85856baa-37de-443e-b361-8d557f3d4b98" providerId="AD" clId="Web-{738DAC35-2E77-5EF7-939A-C3F31DC4FDD1}" dt="2025-09-02T14:33:19.280" v="435"/>
          <ac:spMkLst>
            <pc:docMk/>
            <pc:sldMk cId="3435216075" sldId="265"/>
            <ac:spMk id="7" creationId="{1D3242AB-4299-6163-2A5A-63EB6D91723C}"/>
          </ac:spMkLst>
        </pc:spChg>
        <pc:picChg chg="ord">
          <ac:chgData name="Céline Jiang" userId="S::celine@jpcfrance.com::85856baa-37de-443e-b361-8d557f3d4b98" providerId="AD" clId="Web-{738DAC35-2E77-5EF7-939A-C3F31DC4FDD1}" dt="2025-09-02T14:28:24.536" v="382"/>
          <ac:picMkLst>
            <pc:docMk/>
            <pc:sldMk cId="3435216075" sldId="265"/>
            <ac:picMk id="4" creationId="{FB55E401-AF40-1796-6878-D5A6C118BF22}"/>
          </ac:picMkLst>
        </pc:picChg>
        <pc:picChg chg="add mod">
          <ac:chgData name="Céline Jiang" userId="S::celine@jpcfrance.com::85856baa-37de-443e-b361-8d557f3d4b98" providerId="AD" clId="Web-{738DAC35-2E77-5EF7-939A-C3F31DC4FDD1}" dt="2025-09-03T08:48:18.163" v="1423" actId="14100"/>
          <ac:picMkLst>
            <pc:docMk/>
            <pc:sldMk cId="3435216075" sldId="265"/>
            <ac:picMk id="6" creationId="{6D512D41-935F-2112-0E0A-2DCEB9954E85}"/>
          </ac:picMkLst>
        </pc:picChg>
      </pc:sldChg>
      <pc:sldChg chg="del">
        <pc:chgData name="Céline Jiang" userId="S::celine@jpcfrance.com::85856baa-37de-443e-b361-8d557f3d4b98" providerId="AD" clId="Web-{738DAC35-2E77-5EF7-939A-C3F31DC4FDD1}" dt="2025-09-02T14:34:09.516" v="443"/>
        <pc:sldMkLst>
          <pc:docMk/>
          <pc:sldMk cId="1829357108" sldId="266"/>
        </pc:sldMkLst>
      </pc:sldChg>
      <pc:sldChg chg="del">
        <pc:chgData name="Céline Jiang" userId="S::celine@jpcfrance.com::85856baa-37de-443e-b361-8d557f3d4b98" providerId="AD" clId="Web-{738DAC35-2E77-5EF7-939A-C3F31DC4FDD1}" dt="2025-09-02T14:34:05.719" v="442"/>
        <pc:sldMkLst>
          <pc:docMk/>
          <pc:sldMk cId="2692290412" sldId="267"/>
        </pc:sldMkLst>
      </pc:sldChg>
      <pc:sldChg chg="add del">
        <pc:chgData name="Céline Jiang" userId="S::celine@jpcfrance.com::85856baa-37de-443e-b361-8d557f3d4b98" providerId="AD" clId="Web-{738DAC35-2E77-5EF7-939A-C3F31DC4FDD1}" dt="2025-09-03T07:31:24.880" v="947"/>
        <pc:sldMkLst>
          <pc:docMk/>
          <pc:sldMk cId="3003945475" sldId="268"/>
        </pc:sldMkLst>
      </pc:sldChg>
      <pc:sldChg chg="addSp delSp modSp ord">
        <pc:chgData name="Céline Jiang" userId="S::celine@jpcfrance.com::85856baa-37de-443e-b361-8d557f3d4b98" providerId="AD" clId="Web-{738DAC35-2E77-5EF7-939A-C3F31DC4FDD1}" dt="2025-09-03T09:25:21.802" v="1546" actId="1076"/>
        <pc:sldMkLst>
          <pc:docMk/>
          <pc:sldMk cId="2741110011" sldId="269"/>
        </pc:sldMkLst>
        <pc:spChg chg="add mod">
          <ac:chgData name="Céline Jiang" userId="S::celine@jpcfrance.com::85856baa-37de-443e-b361-8d557f3d4b98" providerId="AD" clId="Web-{738DAC35-2E77-5EF7-939A-C3F31DC4FDD1}" dt="2025-09-03T08:17:35.915" v="1348" actId="1076"/>
          <ac:spMkLst>
            <pc:docMk/>
            <pc:sldMk cId="2741110011" sldId="269"/>
            <ac:spMk id="2" creationId="{362ECF82-5F7E-FCA9-02A6-E25E75275884}"/>
          </ac:spMkLst>
        </pc:spChg>
        <pc:spChg chg="add del mod">
          <ac:chgData name="Céline Jiang" userId="S::celine@jpcfrance.com::85856baa-37de-443e-b361-8d557f3d4b98" providerId="AD" clId="Web-{738DAC35-2E77-5EF7-939A-C3F31DC4FDD1}" dt="2025-09-03T08:18:55.948" v="1372" actId="20577"/>
          <ac:spMkLst>
            <pc:docMk/>
            <pc:sldMk cId="2741110011" sldId="269"/>
            <ac:spMk id="3" creationId="{93AB95BE-DD55-FF7C-5385-3B810A279F64}"/>
          </ac:spMkLst>
        </pc:spChg>
        <pc:spChg chg="add mod">
          <ac:chgData name="Céline Jiang" userId="S::celine@jpcfrance.com::85856baa-37de-443e-b361-8d557f3d4b98" providerId="AD" clId="Web-{738DAC35-2E77-5EF7-939A-C3F31DC4FDD1}" dt="2025-09-03T08:17:42.024" v="1349" actId="1076"/>
          <ac:spMkLst>
            <pc:docMk/>
            <pc:sldMk cId="2741110011" sldId="269"/>
            <ac:spMk id="7" creationId="{3B0E980B-B217-F788-2EAB-DA6B0E52884D}"/>
          </ac:spMkLst>
        </pc:spChg>
        <pc:picChg chg="mod ord">
          <ac:chgData name="Céline Jiang" userId="S::celine@jpcfrance.com::85856baa-37de-443e-b361-8d557f3d4b98" providerId="AD" clId="Web-{738DAC35-2E77-5EF7-939A-C3F31DC4FDD1}" dt="2025-09-03T08:13:41.783" v="1240" actId="1076"/>
          <ac:picMkLst>
            <pc:docMk/>
            <pc:sldMk cId="2741110011" sldId="269"/>
            <ac:picMk id="4" creationId="{4036B457-BCE8-490D-CF4E-14F988D32384}"/>
          </ac:picMkLst>
        </pc:picChg>
        <pc:picChg chg="ord">
          <ac:chgData name="Céline Jiang" userId="S::celine@jpcfrance.com::85856baa-37de-443e-b361-8d557f3d4b98" providerId="AD" clId="Web-{738DAC35-2E77-5EF7-939A-C3F31DC4FDD1}" dt="2025-09-03T07:11:05.688" v="501"/>
          <ac:picMkLst>
            <pc:docMk/>
            <pc:sldMk cId="2741110011" sldId="269"/>
            <ac:picMk id="5" creationId="{4090CAB3-DE5A-B375-58BF-44FFF66E2FA6}"/>
          </ac:picMkLst>
        </pc:picChg>
        <pc:picChg chg="mod ord">
          <ac:chgData name="Céline Jiang" userId="S::celine@jpcfrance.com::85856baa-37de-443e-b361-8d557f3d4b98" providerId="AD" clId="Web-{738DAC35-2E77-5EF7-939A-C3F31DC4FDD1}" dt="2025-09-03T07:27:16.498" v="925" actId="1076"/>
          <ac:picMkLst>
            <pc:docMk/>
            <pc:sldMk cId="2741110011" sldId="269"/>
            <ac:picMk id="6" creationId="{E0E9C448-88E0-B335-B64E-40B39AFEFECB}"/>
          </ac:picMkLst>
        </pc:picChg>
        <pc:picChg chg="add mod">
          <ac:chgData name="Céline Jiang" userId="S::celine@jpcfrance.com::85856baa-37de-443e-b361-8d557f3d4b98" providerId="AD" clId="Web-{738DAC35-2E77-5EF7-939A-C3F31DC4FDD1}" dt="2025-09-03T09:25:21.802" v="1546" actId="1076"/>
          <ac:picMkLst>
            <pc:docMk/>
            <pc:sldMk cId="2741110011" sldId="269"/>
            <ac:picMk id="15" creationId="{ED2BB738-78C0-81F1-A507-B1AA96773559}"/>
          </ac:picMkLst>
        </pc:picChg>
      </pc:sldChg>
      <pc:sldChg chg="addSp delSp modSp add del ord">
        <pc:chgData name="Céline Jiang" userId="S::celine@jpcfrance.com::85856baa-37de-443e-b361-8d557f3d4b98" providerId="AD" clId="Web-{738DAC35-2E77-5EF7-939A-C3F31DC4FDD1}" dt="2025-09-03T09:11:28.226" v="1537" actId="1076"/>
        <pc:sldMkLst>
          <pc:docMk/>
          <pc:sldMk cId="3858956868" sldId="270"/>
        </pc:sldMkLst>
        <pc:picChg chg="add del">
          <ac:chgData name="Céline Jiang" userId="S::celine@jpcfrance.com::85856baa-37de-443e-b361-8d557f3d4b98" providerId="AD" clId="Web-{738DAC35-2E77-5EF7-939A-C3F31DC4FDD1}" dt="2025-09-03T08:52:59.157" v="1441"/>
          <ac:picMkLst>
            <pc:docMk/>
            <pc:sldMk cId="3858956868" sldId="270"/>
            <ac:picMk id="5" creationId="{010A1E2F-606D-AF6A-219F-F3B5D2A60228}"/>
          </ac:picMkLst>
        </pc:picChg>
      </pc:sldChg>
      <pc:sldChg chg="addSp delSp modSp del">
        <pc:chgData name="Céline Jiang" userId="S::celine@jpcfrance.com::85856baa-37de-443e-b361-8d557f3d4b98" providerId="AD" clId="Web-{738DAC35-2E77-5EF7-939A-C3F31DC4FDD1}" dt="2025-09-03T08:53:52.221" v="1463"/>
        <pc:sldMkLst>
          <pc:docMk/>
          <pc:sldMk cId="1336220216" sldId="272"/>
        </pc:sldMkLst>
      </pc:sldChg>
      <pc:sldChg chg="modSp add del replId">
        <pc:chgData name="Céline Jiang" userId="S::celine@jpcfrance.com::85856baa-37de-443e-b361-8d557f3d4b98" providerId="AD" clId="Web-{738DAC35-2E77-5EF7-939A-C3F31DC4FDD1}" dt="2025-09-02T14:17:33.264" v="219"/>
        <pc:sldMkLst>
          <pc:docMk/>
          <pc:sldMk cId="2534141818" sldId="273"/>
        </pc:sldMkLst>
      </pc:sldChg>
      <pc:sldChg chg="modSp add del replId">
        <pc:chgData name="Céline Jiang" userId="S::celine@jpcfrance.com::85856baa-37de-443e-b361-8d557f3d4b98" providerId="AD" clId="Web-{738DAC35-2E77-5EF7-939A-C3F31DC4FDD1}" dt="2025-09-02T14:17:33.107" v="218"/>
        <pc:sldMkLst>
          <pc:docMk/>
          <pc:sldMk cId="1125364790" sldId="274"/>
        </pc:sldMkLst>
      </pc:sldChg>
      <pc:sldChg chg="modSp add del ord replId">
        <pc:chgData name="Céline Jiang" userId="S::celine@jpcfrance.com::85856baa-37de-443e-b361-8d557f3d4b98" providerId="AD" clId="Web-{738DAC35-2E77-5EF7-939A-C3F31DC4FDD1}" dt="2025-09-02T14:25:55.437" v="361"/>
        <pc:sldMkLst>
          <pc:docMk/>
          <pc:sldMk cId="541929139" sldId="275"/>
        </pc:sldMkLst>
      </pc:sldChg>
      <pc:sldChg chg="addSp delSp modSp add ord replId">
        <pc:chgData name="Céline Jiang" userId="S::celine@jpcfrance.com::85856baa-37de-443e-b361-8d557f3d4b98" providerId="AD" clId="Web-{738DAC35-2E77-5EF7-939A-C3F31DC4FDD1}" dt="2025-09-03T07:47:21.361" v="1157" actId="1076"/>
        <pc:sldMkLst>
          <pc:docMk/>
          <pc:sldMk cId="1722222738" sldId="276"/>
        </pc:sldMkLst>
        <pc:spChg chg="mod">
          <ac:chgData name="Céline Jiang" userId="S::celine@jpcfrance.com::85856baa-37de-443e-b361-8d557f3d4b98" providerId="AD" clId="Web-{738DAC35-2E77-5EF7-939A-C3F31DC4FDD1}" dt="2025-09-03T07:47:21.361" v="1157" actId="1076"/>
          <ac:spMkLst>
            <pc:docMk/>
            <pc:sldMk cId="1722222738" sldId="276"/>
            <ac:spMk id="3" creationId="{4E0EB72D-6C88-12CA-C346-958A8D6592BB}"/>
          </ac:spMkLst>
        </pc:spChg>
        <pc:picChg chg="add mod">
          <ac:chgData name="Céline Jiang" userId="S::celine@jpcfrance.com::85856baa-37de-443e-b361-8d557f3d4b98" providerId="AD" clId="Web-{738DAC35-2E77-5EF7-939A-C3F31DC4FDD1}" dt="2025-09-03T07:47:17.689" v="1156" actId="1076"/>
          <ac:picMkLst>
            <pc:docMk/>
            <pc:sldMk cId="1722222738" sldId="276"/>
            <ac:picMk id="2" creationId="{D4A967B6-B573-3BBB-7BFC-AB25B11326C4}"/>
          </ac:picMkLst>
        </pc:picChg>
        <pc:picChg chg="mod">
          <ac:chgData name="Céline Jiang" userId="S::celine@jpcfrance.com::85856baa-37de-443e-b361-8d557f3d4b98" providerId="AD" clId="Web-{738DAC35-2E77-5EF7-939A-C3F31DC4FDD1}" dt="2025-09-03T07:14:54.945" v="565" actId="1076"/>
          <ac:picMkLst>
            <pc:docMk/>
            <pc:sldMk cId="1722222738" sldId="276"/>
            <ac:picMk id="4" creationId="{6EB8E308-B2EC-8A1A-67F1-0895ED27E6B8}"/>
          </ac:picMkLst>
        </pc:picChg>
      </pc:sldChg>
      <pc:sldChg chg="delSp modSp add del ord replId">
        <pc:chgData name="Céline Jiang" userId="S::celine@jpcfrance.com::85856baa-37de-443e-b361-8d557f3d4b98" providerId="AD" clId="Web-{738DAC35-2E77-5EF7-939A-C3F31DC4FDD1}" dt="2025-09-02T14:20:11.503" v="260"/>
        <pc:sldMkLst>
          <pc:docMk/>
          <pc:sldMk cId="2361020899" sldId="276"/>
        </pc:sldMkLst>
      </pc:sldChg>
      <pc:sldChg chg="add del replId">
        <pc:chgData name="Céline Jiang" userId="S::celine@jpcfrance.com::85856baa-37de-443e-b361-8d557f3d4b98" providerId="AD" clId="Web-{738DAC35-2E77-5EF7-939A-C3F31DC4FDD1}" dt="2025-09-03T07:30:57.520" v="943"/>
        <pc:sldMkLst>
          <pc:docMk/>
          <pc:sldMk cId="1678552693" sldId="277"/>
        </pc:sldMkLst>
      </pc:sldChg>
      <pc:sldChg chg="addSp delSp modSp add del replId">
        <pc:chgData name="Céline Jiang" userId="S::celine@jpcfrance.com::85856baa-37de-443e-b361-8d557f3d4b98" providerId="AD" clId="Web-{738DAC35-2E77-5EF7-939A-C3F31DC4FDD1}" dt="2025-09-03T08:52:52.016" v="1432"/>
        <pc:sldMkLst>
          <pc:docMk/>
          <pc:sldMk cId="2225949822" sldId="277"/>
        </pc:sldMkLst>
      </pc:sldChg>
      <pc:sldChg chg="add replId">
        <pc:chgData name="Céline Jiang" userId="S::celine@jpcfrance.com::85856baa-37de-443e-b361-8d557f3d4b98" providerId="AD" clId="Web-{738DAC35-2E77-5EF7-939A-C3F31DC4FDD1}" dt="2025-09-03T08:52:47.547" v="1431"/>
        <pc:sldMkLst>
          <pc:docMk/>
          <pc:sldMk cId="2557618968" sldId="278"/>
        </pc:sldMkLst>
      </pc:sldChg>
    </pc:docChg>
  </pc:docChgLst>
  <pc:docChgLst>
    <pc:chgData name="Flore SILU" userId="4969852a-2b23-462f-9d0f-c8b3c52556cb" providerId="ADAL" clId="{5FAE2500-80B9-5B45-A382-337631DD6BFD}"/>
    <pc:docChg chg="undo custSel modSld">
      <pc:chgData name="Flore SILU" userId="4969852a-2b23-462f-9d0f-c8b3c52556cb" providerId="ADAL" clId="{5FAE2500-80B9-5B45-A382-337631DD6BFD}" dt="2025-09-09T15:29:11.364" v="114" actId="1076"/>
      <pc:docMkLst>
        <pc:docMk/>
      </pc:docMkLst>
      <pc:sldChg chg="addSp modSp mod">
        <pc:chgData name="Flore SILU" userId="4969852a-2b23-462f-9d0f-c8b3c52556cb" providerId="ADAL" clId="{5FAE2500-80B9-5B45-A382-337631DD6BFD}" dt="2025-09-09T15:28:27.686" v="112" actId="1038"/>
        <pc:sldMkLst>
          <pc:docMk/>
          <pc:sldMk cId="2995222753" sldId="257"/>
        </pc:sldMkLst>
        <pc:spChg chg="add mod">
          <ac:chgData name="Flore SILU" userId="4969852a-2b23-462f-9d0f-c8b3c52556cb" providerId="ADAL" clId="{5FAE2500-80B9-5B45-A382-337631DD6BFD}" dt="2025-09-09T15:27:53.563" v="54" actId="207"/>
          <ac:spMkLst>
            <pc:docMk/>
            <pc:sldMk cId="2995222753" sldId="257"/>
            <ac:spMk id="2" creationId="{755B1C30-C579-28C7-650A-6A7E8E0F3722}"/>
          </ac:spMkLst>
        </pc:spChg>
        <pc:spChg chg="mod">
          <ac:chgData name="Flore SILU" userId="4969852a-2b23-462f-9d0f-c8b3c52556cb" providerId="ADAL" clId="{5FAE2500-80B9-5B45-A382-337631DD6BFD}" dt="2025-09-09T15:28:02.443" v="55" actId="1076"/>
          <ac:spMkLst>
            <pc:docMk/>
            <pc:sldMk cId="2995222753" sldId="257"/>
            <ac:spMk id="7" creationId="{DFBD40F1-D2A7-62DB-74F3-5F6A847EFF4E}"/>
          </ac:spMkLst>
        </pc:spChg>
        <pc:picChg chg="mod">
          <ac:chgData name="Flore SILU" userId="4969852a-2b23-462f-9d0f-c8b3c52556cb" providerId="ADAL" clId="{5FAE2500-80B9-5B45-A382-337631DD6BFD}" dt="2025-09-09T15:28:03.569" v="56" actId="1076"/>
          <ac:picMkLst>
            <pc:docMk/>
            <pc:sldMk cId="2995222753" sldId="257"/>
            <ac:picMk id="4" creationId="{EAF3CF64-C5DB-8D3C-F09F-DA864700E979}"/>
          </ac:picMkLst>
        </pc:picChg>
        <pc:picChg chg="mod">
          <ac:chgData name="Flore SILU" userId="4969852a-2b23-462f-9d0f-c8b3c52556cb" providerId="ADAL" clId="{5FAE2500-80B9-5B45-A382-337631DD6BFD}" dt="2025-09-09T15:28:27.686" v="112" actId="1038"/>
          <ac:picMkLst>
            <pc:docMk/>
            <pc:sldMk cId="2995222753" sldId="257"/>
            <ac:picMk id="10" creationId="{FD302135-3FEA-91A4-3B62-246C26AF280A}"/>
          </ac:picMkLst>
        </pc:picChg>
      </pc:sldChg>
      <pc:sldChg chg="modSp mod">
        <pc:chgData name="Flore SILU" userId="4969852a-2b23-462f-9d0f-c8b3c52556cb" providerId="ADAL" clId="{5FAE2500-80B9-5B45-A382-337631DD6BFD}" dt="2025-09-09T15:29:11.364" v="114" actId="1076"/>
        <pc:sldMkLst>
          <pc:docMk/>
          <pc:sldMk cId="2741110011" sldId="269"/>
        </pc:sldMkLst>
        <pc:picChg chg="mod">
          <ac:chgData name="Flore SILU" userId="4969852a-2b23-462f-9d0f-c8b3c52556cb" providerId="ADAL" clId="{5FAE2500-80B9-5B45-A382-337631DD6BFD}" dt="2025-09-09T15:29:11.364" v="114" actId="1076"/>
          <ac:picMkLst>
            <pc:docMk/>
            <pc:sldMk cId="2741110011" sldId="269"/>
            <ac:picMk id="4" creationId="{4036B457-BCE8-490D-CF4E-14F988D32384}"/>
          </ac:picMkLst>
        </pc:picChg>
      </pc:sldChg>
      <pc:sldChg chg="modSp mod">
        <pc:chgData name="Flore SILU" userId="4969852a-2b23-462f-9d0f-c8b3c52556cb" providerId="ADAL" clId="{5FAE2500-80B9-5B45-A382-337631DD6BFD}" dt="2025-09-09T15:18:11.024" v="24" actId="12789"/>
        <pc:sldMkLst>
          <pc:docMk/>
          <pc:sldMk cId="3858956868" sldId="270"/>
        </pc:sldMkLst>
        <pc:picChg chg="mod">
          <ac:chgData name="Flore SILU" userId="4969852a-2b23-462f-9d0f-c8b3c52556cb" providerId="ADAL" clId="{5FAE2500-80B9-5B45-A382-337631DD6BFD}" dt="2025-09-09T15:17:51.739" v="18" actId="12789"/>
          <ac:picMkLst>
            <pc:docMk/>
            <pc:sldMk cId="3858956868" sldId="270"/>
            <ac:picMk id="2" creationId="{4114008B-C4AB-6648-5074-128F18E9AAC5}"/>
          </ac:picMkLst>
        </pc:picChg>
        <pc:picChg chg="mod">
          <ac:chgData name="Flore SILU" userId="4969852a-2b23-462f-9d0f-c8b3c52556cb" providerId="ADAL" clId="{5FAE2500-80B9-5B45-A382-337631DD6BFD}" dt="2025-09-09T15:18:11.024" v="24" actId="12789"/>
          <ac:picMkLst>
            <pc:docMk/>
            <pc:sldMk cId="3858956868" sldId="270"/>
            <ac:picMk id="4" creationId="{4F181205-5FF4-3E69-68AB-265C879C2695}"/>
          </ac:picMkLst>
        </pc:picChg>
        <pc:picChg chg="mod">
          <ac:chgData name="Flore SILU" userId="4969852a-2b23-462f-9d0f-c8b3c52556cb" providerId="ADAL" clId="{5FAE2500-80B9-5B45-A382-337631DD6BFD}" dt="2025-09-09T15:17:59.156" v="20" actId="12789"/>
          <ac:picMkLst>
            <pc:docMk/>
            <pc:sldMk cId="3858956868" sldId="270"/>
            <ac:picMk id="5" creationId="{010A1E2F-606D-AF6A-219F-F3B5D2A60228}"/>
          </ac:picMkLst>
        </pc:picChg>
      </pc:sldChg>
      <pc:sldChg chg="addSp delSp modSp mod">
        <pc:chgData name="Flore SILU" userId="4969852a-2b23-462f-9d0f-c8b3c52556cb" providerId="ADAL" clId="{5FAE2500-80B9-5B45-A382-337631DD6BFD}" dt="2025-09-09T15:27:46.965" v="52" actId="207"/>
        <pc:sldMkLst>
          <pc:docMk/>
          <pc:sldMk cId="1722222738" sldId="276"/>
        </pc:sldMkLst>
        <pc:spChg chg="mod">
          <ac:chgData name="Flore SILU" userId="4969852a-2b23-462f-9d0f-c8b3c52556cb" providerId="ADAL" clId="{5FAE2500-80B9-5B45-A382-337631DD6BFD}" dt="2025-09-09T15:27:15.577" v="48" actId="1076"/>
          <ac:spMkLst>
            <pc:docMk/>
            <pc:sldMk cId="1722222738" sldId="276"/>
            <ac:spMk id="3" creationId="{4E0EB72D-6C88-12CA-C346-958A8D6592BB}"/>
          </ac:spMkLst>
        </pc:spChg>
        <pc:spChg chg="add mod">
          <ac:chgData name="Flore SILU" userId="4969852a-2b23-462f-9d0f-c8b3c52556cb" providerId="ADAL" clId="{5FAE2500-80B9-5B45-A382-337631DD6BFD}" dt="2025-09-09T15:26:20.895" v="33" actId="13926"/>
          <ac:spMkLst>
            <pc:docMk/>
            <pc:sldMk cId="1722222738" sldId="276"/>
            <ac:spMk id="6" creationId="{BF1FA4DC-2BAB-5684-3FFA-119810456503}"/>
          </ac:spMkLst>
        </pc:spChg>
        <pc:spChg chg="add del mod">
          <ac:chgData name="Flore SILU" userId="4969852a-2b23-462f-9d0f-c8b3c52556cb" providerId="ADAL" clId="{5FAE2500-80B9-5B45-A382-337631DD6BFD}" dt="2025-09-09T15:27:43.621" v="50" actId="478"/>
          <ac:spMkLst>
            <pc:docMk/>
            <pc:sldMk cId="1722222738" sldId="276"/>
            <ac:spMk id="7" creationId="{FD864D64-789E-A58A-18C5-C2B2ECB0EB80}"/>
          </ac:spMkLst>
        </pc:spChg>
        <pc:spChg chg="add mod">
          <ac:chgData name="Flore SILU" userId="4969852a-2b23-462f-9d0f-c8b3c52556cb" providerId="ADAL" clId="{5FAE2500-80B9-5B45-A382-337631DD6BFD}" dt="2025-09-09T15:27:39.224" v="49"/>
          <ac:spMkLst>
            <pc:docMk/>
            <pc:sldMk cId="1722222738" sldId="276"/>
            <ac:spMk id="8" creationId="{894DC1A8-54A3-9291-263E-4FC90291D53A}"/>
          </ac:spMkLst>
        </pc:spChg>
        <pc:spChg chg="add mod">
          <ac:chgData name="Flore SILU" userId="4969852a-2b23-462f-9d0f-c8b3c52556cb" providerId="ADAL" clId="{5FAE2500-80B9-5B45-A382-337631DD6BFD}" dt="2025-09-09T15:27:46.965" v="52" actId="207"/>
          <ac:spMkLst>
            <pc:docMk/>
            <pc:sldMk cId="1722222738" sldId="276"/>
            <ac:spMk id="9" creationId="{CB169BC8-445E-41CA-62D6-CC692BBB6C00}"/>
          </ac:spMkLst>
        </pc:spChg>
        <pc:picChg chg="mod">
          <ac:chgData name="Flore SILU" userId="4969852a-2b23-462f-9d0f-c8b3c52556cb" providerId="ADAL" clId="{5FAE2500-80B9-5B45-A382-337631DD6BFD}" dt="2025-09-09T15:25:54.744" v="26" actId="1076"/>
          <ac:picMkLst>
            <pc:docMk/>
            <pc:sldMk cId="1722222738" sldId="276"/>
            <ac:picMk id="4" creationId="{6EB8E308-B2EC-8A1A-67F1-0895ED27E6B8}"/>
          </ac:picMkLst>
        </pc:picChg>
      </pc:sldChg>
    </pc:docChg>
  </pc:docChgLst>
  <pc:docChgLst>
    <pc:chgData name="Flore SILU" userId="4969852a-2b23-462f-9d0f-c8b3c52556cb" providerId="ADAL" clId="{33289E9D-4C27-1141-AAB9-88C8F94C1169}"/>
    <pc:docChg chg="undo custSel modSld">
      <pc:chgData name="Flore SILU" userId="4969852a-2b23-462f-9d0f-c8b3c52556cb" providerId="ADAL" clId="{33289E9D-4C27-1141-AAB9-88C8F94C1169}" dt="2025-08-21T09:32:36.728" v="64" actId="20577"/>
      <pc:docMkLst>
        <pc:docMk/>
      </pc:docMkLst>
      <pc:sldChg chg="modSp mod">
        <pc:chgData name="Flore SILU" userId="4969852a-2b23-462f-9d0f-c8b3c52556cb" providerId="ADAL" clId="{33289E9D-4C27-1141-AAB9-88C8F94C1169}" dt="2025-08-20T15:07:20.539" v="1" actId="20577"/>
        <pc:sldMkLst>
          <pc:docMk/>
          <pc:sldMk cId="2995222753" sldId="257"/>
        </pc:sldMkLst>
        <pc:spChg chg="mod">
          <ac:chgData name="Flore SILU" userId="4969852a-2b23-462f-9d0f-c8b3c52556cb" providerId="ADAL" clId="{33289E9D-4C27-1141-AAB9-88C8F94C1169}" dt="2025-08-20T15:07:20.539" v="1" actId="20577"/>
          <ac:spMkLst>
            <pc:docMk/>
            <pc:sldMk cId="2995222753" sldId="257"/>
            <ac:spMk id="3" creationId="{9E55225D-9229-A812-EEFF-8C69E4C8CBD7}"/>
          </ac:spMkLst>
        </pc:spChg>
      </pc:sldChg>
      <pc:sldChg chg="modSp mod">
        <pc:chgData name="Flore SILU" userId="4969852a-2b23-462f-9d0f-c8b3c52556cb" providerId="ADAL" clId="{33289E9D-4C27-1141-AAB9-88C8F94C1169}" dt="2025-08-21T09:32:02.418" v="62" actId="1076"/>
        <pc:sldMkLst>
          <pc:docMk/>
          <pc:sldMk cId="1977269209" sldId="259"/>
        </pc:sldMkLst>
      </pc:sldChg>
      <pc:sldChg chg="modSp mod">
        <pc:chgData name="Flore SILU" userId="4969852a-2b23-462f-9d0f-c8b3c52556cb" providerId="ADAL" clId="{33289E9D-4C27-1141-AAB9-88C8F94C1169}" dt="2025-08-21T09:32:36.728" v="64" actId="20577"/>
        <pc:sldMkLst>
          <pc:docMk/>
          <pc:sldMk cId="2771264697" sldId="261"/>
        </pc:sldMkLst>
      </pc:sldChg>
      <pc:sldChg chg="modSp mod">
        <pc:chgData name="Flore SILU" userId="4969852a-2b23-462f-9d0f-c8b3c52556cb" providerId="ADAL" clId="{33289E9D-4C27-1141-AAB9-88C8F94C1169}" dt="2025-08-20T15:11:24.134" v="42" actId="20577"/>
        <pc:sldMkLst>
          <pc:docMk/>
          <pc:sldMk cId="2983953469" sldId="262"/>
        </pc:sldMkLst>
      </pc:sldChg>
      <pc:sldChg chg="modSp mod">
        <pc:chgData name="Flore SILU" userId="4969852a-2b23-462f-9d0f-c8b3c52556cb" providerId="ADAL" clId="{33289E9D-4C27-1141-AAB9-88C8F94C1169}" dt="2025-08-20T15:11:32.134" v="44" actId="20577"/>
        <pc:sldMkLst>
          <pc:docMk/>
          <pc:sldMk cId="566950788" sldId="263"/>
        </pc:sldMkLst>
      </pc:sldChg>
      <pc:sldChg chg="modSp mod">
        <pc:chgData name="Flore SILU" userId="4969852a-2b23-462f-9d0f-c8b3c52556cb" providerId="ADAL" clId="{33289E9D-4C27-1141-AAB9-88C8F94C1169}" dt="2025-08-20T15:11:45.478" v="46" actId="20577"/>
        <pc:sldMkLst>
          <pc:docMk/>
          <pc:sldMk cId="1829357108" sldId="266"/>
        </pc:sldMkLst>
      </pc:sldChg>
      <pc:sldChg chg="modSp mod">
        <pc:chgData name="Flore SILU" userId="4969852a-2b23-462f-9d0f-c8b3c52556cb" providerId="ADAL" clId="{33289E9D-4C27-1141-AAB9-88C8F94C1169}" dt="2025-08-20T15:12:01.677" v="52" actId="20577"/>
        <pc:sldMkLst>
          <pc:docMk/>
          <pc:sldMk cId="2692290412" sldId="267"/>
        </pc:sldMkLst>
      </pc:sldChg>
      <pc:sldChg chg="modSp mod">
        <pc:chgData name="Flore SILU" userId="4969852a-2b23-462f-9d0f-c8b3c52556cb" providerId="ADAL" clId="{33289E9D-4C27-1141-AAB9-88C8F94C1169}" dt="2025-08-20T15:11:56.432" v="50" actId="20577"/>
        <pc:sldMkLst>
          <pc:docMk/>
          <pc:sldMk cId="3003945475" sldId="268"/>
        </pc:sldMkLst>
      </pc:sldChg>
      <pc:sldChg chg="modSp mod">
        <pc:chgData name="Flore SILU" userId="4969852a-2b23-462f-9d0f-c8b3c52556cb" providerId="ADAL" clId="{33289E9D-4C27-1141-AAB9-88C8F94C1169}" dt="2025-08-20T15:12:13.824" v="54" actId="20577"/>
        <pc:sldMkLst>
          <pc:docMk/>
          <pc:sldMk cId="2741110011" sldId="269"/>
        </pc:sldMkLst>
        <pc:spChg chg="mod">
          <ac:chgData name="Flore SILU" userId="4969852a-2b23-462f-9d0f-c8b3c52556cb" providerId="ADAL" clId="{33289E9D-4C27-1141-AAB9-88C8F94C1169}" dt="2025-08-20T15:12:13.824" v="54" actId="20577"/>
          <ac:spMkLst>
            <pc:docMk/>
            <pc:sldMk cId="2741110011" sldId="269"/>
            <ac:spMk id="3" creationId="{93AB95BE-DD55-FF7C-5385-3B810A279F64}"/>
          </ac:spMkLst>
        </pc:spChg>
      </pc:sldChg>
      <pc:sldChg chg="modSp mod">
        <pc:chgData name="Flore SILU" userId="4969852a-2b23-462f-9d0f-c8b3c52556cb" providerId="ADAL" clId="{33289E9D-4C27-1141-AAB9-88C8F94C1169}" dt="2025-08-20T15:12:22.320" v="56" actId="20577"/>
        <pc:sldMkLst>
          <pc:docMk/>
          <pc:sldMk cId="3858956868" sldId="270"/>
        </pc:sldMkLst>
      </pc:sldChg>
    </pc:docChg>
  </pc:docChgLst>
  <pc:docChgLst>
    <pc:chgData name="Flore SILU" userId="S::flore@jpcfrance.com::4969852a-2b23-462f-9d0f-c8b3c52556cb" providerId="AD" clId="Web-{7E6442F2-DA8F-4225-792D-F89D56DE865D}"/>
    <pc:docChg chg="addSld delSld modSld">
      <pc:chgData name="Flore SILU" userId="S::flore@jpcfrance.com::4969852a-2b23-462f-9d0f-c8b3c52556cb" providerId="AD" clId="Web-{7E6442F2-DA8F-4225-792D-F89D56DE865D}" dt="2025-09-09T15:14:38.657" v="190" actId="1076"/>
      <pc:docMkLst>
        <pc:docMk/>
      </pc:docMkLst>
      <pc:sldChg chg="addSp delSp modSp">
        <pc:chgData name="Flore SILU" userId="S::flore@jpcfrance.com::4969852a-2b23-462f-9d0f-c8b3c52556cb" providerId="AD" clId="Web-{7E6442F2-DA8F-4225-792D-F89D56DE865D}" dt="2025-09-09T15:12:38.403" v="183" actId="20577"/>
        <pc:sldMkLst>
          <pc:docMk/>
          <pc:sldMk cId="2995222753" sldId="257"/>
        </pc:sldMkLst>
        <pc:spChg chg="del mod">
          <ac:chgData name="Flore SILU" userId="S::flore@jpcfrance.com::4969852a-2b23-462f-9d0f-c8b3c52556cb" providerId="AD" clId="Web-{7E6442F2-DA8F-4225-792D-F89D56DE865D}" dt="2025-09-09T15:09:00.441" v="144"/>
          <ac:spMkLst>
            <pc:docMk/>
            <pc:sldMk cId="2995222753" sldId="257"/>
            <ac:spMk id="3" creationId="{9E55225D-9229-A812-EEFF-8C69E4C8CBD7}"/>
          </ac:spMkLst>
        </pc:spChg>
        <pc:spChg chg="del">
          <ac:chgData name="Flore SILU" userId="S::flore@jpcfrance.com::4969852a-2b23-462f-9d0f-c8b3c52556cb" providerId="AD" clId="Web-{7E6442F2-DA8F-4225-792D-F89D56DE865D}" dt="2025-09-09T15:09:18.942" v="149"/>
          <ac:spMkLst>
            <pc:docMk/>
            <pc:sldMk cId="2995222753" sldId="257"/>
            <ac:spMk id="6" creationId="{DFBCCE72-8E3B-E8CF-33B6-5556D3B14DB4}"/>
          </ac:spMkLst>
        </pc:spChg>
        <pc:spChg chg="add mod">
          <ac:chgData name="Flore SILU" userId="S::flore@jpcfrance.com::4969852a-2b23-462f-9d0f-c8b3c52556cb" providerId="AD" clId="Web-{7E6442F2-DA8F-4225-792D-F89D56DE865D}" dt="2025-09-09T15:12:38.403" v="183" actId="20577"/>
          <ac:spMkLst>
            <pc:docMk/>
            <pc:sldMk cId="2995222753" sldId="257"/>
            <ac:spMk id="7" creationId="{DFBD40F1-D2A7-62DB-74F3-5F6A847EFF4E}"/>
          </ac:spMkLst>
        </pc:spChg>
        <pc:spChg chg="del">
          <ac:chgData name="Flore SILU" userId="S::flore@jpcfrance.com::4969852a-2b23-462f-9d0f-c8b3c52556cb" providerId="AD" clId="Web-{7E6442F2-DA8F-4225-792D-F89D56DE865D}" dt="2025-09-09T15:09:20.989" v="150"/>
          <ac:spMkLst>
            <pc:docMk/>
            <pc:sldMk cId="2995222753" sldId="257"/>
            <ac:spMk id="8" creationId="{E1381BF7-A4CD-3CF6-B187-089E5F6F8E4B}"/>
          </ac:spMkLst>
        </pc:spChg>
        <pc:spChg chg="add del mod">
          <ac:chgData name="Flore SILU" userId="S::flore@jpcfrance.com::4969852a-2b23-462f-9d0f-c8b3c52556cb" providerId="AD" clId="Web-{7E6442F2-DA8F-4225-792D-F89D56DE865D}" dt="2025-09-09T15:09:12.411" v="148"/>
          <ac:spMkLst>
            <pc:docMk/>
            <pc:sldMk cId="2995222753" sldId="257"/>
            <ac:spMk id="11" creationId="{7B0F1AA7-5BED-606E-6F7B-112332EE5952}"/>
          </ac:spMkLst>
        </pc:spChg>
        <pc:picChg chg="mod">
          <ac:chgData name="Flore SILU" userId="S::flore@jpcfrance.com::4969852a-2b23-462f-9d0f-c8b3c52556cb" providerId="AD" clId="Web-{7E6442F2-DA8F-4225-792D-F89D56DE865D}" dt="2025-09-09T15:11:14.087" v="176" actId="1076"/>
          <ac:picMkLst>
            <pc:docMk/>
            <pc:sldMk cId="2995222753" sldId="257"/>
            <ac:picMk id="4" creationId="{EAF3CF64-C5DB-8D3C-F09F-DA864700E979}"/>
          </ac:picMkLst>
        </pc:picChg>
        <pc:picChg chg="mod">
          <ac:chgData name="Flore SILU" userId="S::flore@jpcfrance.com::4969852a-2b23-462f-9d0f-c8b3c52556cb" providerId="AD" clId="Web-{7E6442F2-DA8F-4225-792D-F89D56DE865D}" dt="2025-09-09T15:07:03.218" v="133" actId="1076"/>
          <ac:picMkLst>
            <pc:docMk/>
            <pc:sldMk cId="2995222753" sldId="257"/>
            <ac:picMk id="5" creationId="{4FC898DD-D688-C055-DFC8-B61041F64025}"/>
          </ac:picMkLst>
        </pc:picChg>
      </pc:sldChg>
      <pc:sldChg chg="addSp delSp modSp">
        <pc:chgData name="Flore SILU" userId="S::flore@jpcfrance.com::4969852a-2b23-462f-9d0f-c8b3c52556cb" providerId="AD" clId="Web-{7E6442F2-DA8F-4225-792D-F89D56DE865D}" dt="2025-09-09T15:14:04.437" v="187" actId="1076"/>
        <pc:sldMkLst>
          <pc:docMk/>
          <pc:sldMk cId="1268472946" sldId="258"/>
        </pc:sldMkLst>
        <pc:spChg chg="add del">
          <ac:chgData name="Flore SILU" userId="S::flore@jpcfrance.com::4969852a-2b23-462f-9d0f-c8b3c52556cb" providerId="AD" clId="Web-{7E6442F2-DA8F-4225-792D-F89D56DE865D}" dt="2025-09-09T14:58:48.794" v="19"/>
          <ac:spMkLst>
            <pc:docMk/>
            <pc:sldMk cId="1268472946" sldId="258"/>
            <ac:spMk id="6" creationId="{B9624C9F-ABAD-347D-0CD2-4AEC6D8C4888}"/>
          </ac:spMkLst>
        </pc:spChg>
        <pc:picChg chg="mod">
          <ac:chgData name="Flore SILU" userId="S::flore@jpcfrance.com::4969852a-2b23-462f-9d0f-c8b3c52556cb" providerId="AD" clId="Web-{7E6442F2-DA8F-4225-792D-F89D56DE865D}" dt="2025-09-09T15:14:04.437" v="187" actId="1076"/>
          <ac:picMkLst>
            <pc:docMk/>
            <pc:sldMk cId="1268472946" sldId="258"/>
            <ac:picMk id="5" creationId="{8B09483E-9928-5ED9-1C1A-2399B6FBF6E6}"/>
          </ac:picMkLst>
        </pc:picChg>
      </pc:sldChg>
      <pc:sldChg chg="modSp">
        <pc:chgData name="Flore SILU" userId="S::flore@jpcfrance.com::4969852a-2b23-462f-9d0f-c8b3c52556cb" providerId="AD" clId="Web-{7E6442F2-DA8F-4225-792D-F89D56DE865D}" dt="2025-09-09T15:12:50.263" v="185" actId="1076"/>
        <pc:sldMkLst>
          <pc:docMk/>
          <pc:sldMk cId="9709932" sldId="264"/>
        </pc:sldMkLst>
        <pc:picChg chg="mod">
          <ac:chgData name="Flore SILU" userId="S::flore@jpcfrance.com::4969852a-2b23-462f-9d0f-c8b3c52556cb" providerId="AD" clId="Web-{7E6442F2-DA8F-4225-792D-F89D56DE865D}" dt="2025-09-09T15:12:50.263" v="185" actId="1076"/>
          <ac:picMkLst>
            <pc:docMk/>
            <pc:sldMk cId="9709932" sldId="264"/>
            <ac:picMk id="5" creationId="{05C44C3F-EA40-9593-227C-3EA6CF9475E1}"/>
          </ac:picMkLst>
        </pc:picChg>
      </pc:sldChg>
      <pc:sldChg chg="modSp">
        <pc:chgData name="Flore SILU" userId="S::flore@jpcfrance.com::4969852a-2b23-462f-9d0f-c8b3c52556cb" providerId="AD" clId="Web-{7E6442F2-DA8F-4225-792D-F89D56DE865D}" dt="2025-09-09T15:14:38.657" v="190" actId="1076"/>
        <pc:sldMkLst>
          <pc:docMk/>
          <pc:sldMk cId="1722222738" sldId="276"/>
        </pc:sldMkLst>
        <pc:spChg chg="mod">
          <ac:chgData name="Flore SILU" userId="S::flore@jpcfrance.com::4969852a-2b23-462f-9d0f-c8b3c52556cb" providerId="AD" clId="Web-{7E6442F2-DA8F-4225-792D-F89D56DE865D}" dt="2025-09-09T15:14:38.657" v="190" actId="1076"/>
          <ac:spMkLst>
            <pc:docMk/>
            <pc:sldMk cId="1722222738" sldId="276"/>
            <ac:spMk id="3" creationId="{4E0EB72D-6C88-12CA-C346-958A8D6592BB}"/>
          </ac:spMkLst>
        </pc:spChg>
      </pc:sldChg>
      <pc:sldChg chg="addSp delSp modSp">
        <pc:chgData name="Flore SILU" userId="S::flore@jpcfrance.com::4969852a-2b23-462f-9d0f-c8b3c52556cb" providerId="AD" clId="Web-{7E6442F2-DA8F-4225-792D-F89D56DE865D}" dt="2025-09-09T15:03:16.663" v="115" actId="1076"/>
        <pc:sldMkLst>
          <pc:docMk/>
          <pc:sldMk cId="2557618968" sldId="278"/>
        </pc:sldMkLst>
        <pc:spChg chg="mod">
          <ac:chgData name="Flore SILU" userId="S::flore@jpcfrance.com::4969852a-2b23-462f-9d0f-c8b3c52556cb" providerId="AD" clId="Web-{7E6442F2-DA8F-4225-792D-F89D56DE865D}" dt="2025-09-09T15:01:42.144" v="65" actId="20577"/>
          <ac:spMkLst>
            <pc:docMk/>
            <pc:sldMk cId="2557618968" sldId="278"/>
            <ac:spMk id="6" creationId="{E805D162-B6AD-87CB-17E0-EAF6411735CE}"/>
          </ac:spMkLst>
        </pc:spChg>
        <pc:spChg chg="add del mod">
          <ac:chgData name="Flore SILU" userId="S::flore@jpcfrance.com::4969852a-2b23-462f-9d0f-c8b3c52556cb" providerId="AD" clId="Web-{7E6442F2-DA8F-4225-792D-F89D56DE865D}" dt="2025-09-09T14:59:36.045" v="28"/>
          <ac:spMkLst>
            <pc:docMk/>
            <pc:sldMk cId="2557618968" sldId="278"/>
            <ac:spMk id="9" creationId="{A0F31C5B-149F-3211-076E-8AD11B05BDE0}"/>
          </ac:spMkLst>
        </pc:spChg>
        <pc:spChg chg="add del">
          <ac:chgData name="Flore SILU" userId="S::flore@jpcfrance.com::4969852a-2b23-462f-9d0f-c8b3c52556cb" providerId="AD" clId="Web-{7E6442F2-DA8F-4225-792D-F89D56DE865D}" dt="2025-09-09T14:59:32.826" v="27"/>
          <ac:spMkLst>
            <pc:docMk/>
            <pc:sldMk cId="2557618968" sldId="278"/>
            <ac:spMk id="11" creationId="{19FE5B4A-63BE-3F04-47DF-1B31A5B6C83C}"/>
          </ac:spMkLst>
        </pc:spChg>
        <pc:spChg chg="add del mod">
          <ac:chgData name="Flore SILU" userId="S::flore@jpcfrance.com::4969852a-2b23-462f-9d0f-c8b3c52556cb" providerId="AD" clId="Web-{7E6442F2-DA8F-4225-792D-F89D56DE865D}" dt="2025-09-09T15:01:46.269" v="66"/>
          <ac:spMkLst>
            <pc:docMk/>
            <pc:sldMk cId="2557618968" sldId="278"/>
            <ac:spMk id="12" creationId="{5CE4EA9F-036C-9905-C847-DF8786AC7343}"/>
          </ac:spMkLst>
        </pc:spChg>
        <pc:spChg chg="add del mod">
          <ac:chgData name="Flore SILU" userId="S::flore@jpcfrance.com::4969852a-2b23-462f-9d0f-c8b3c52556cb" providerId="AD" clId="Web-{7E6442F2-DA8F-4225-792D-F89D56DE865D}" dt="2025-09-09T15:01:57.613" v="68"/>
          <ac:spMkLst>
            <pc:docMk/>
            <pc:sldMk cId="2557618968" sldId="278"/>
            <ac:spMk id="13" creationId="{BD8B07F8-A76D-F329-98A5-E7706969E37A}"/>
          </ac:spMkLst>
        </pc:spChg>
        <pc:spChg chg="mod">
          <ac:chgData name="Flore SILU" userId="S::flore@jpcfrance.com::4969852a-2b23-462f-9d0f-c8b3c52556cb" providerId="AD" clId="Web-{7E6442F2-DA8F-4225-792D-F89D56DE865D}" dt="2025-09-09T15:03:02.881" v="110" actId="20577"/>
          <ac:spMkLst>
            <pc:docMk/>
            <pc:sldMk cId="2557618968" sldId="278"/>
            <ac:spMk id="21" creationId="{2ADFBF04-B7E7-BB34-A603-CD26CA403CCC}"/>
          </ac:spMkLst>
        </pc:spChg>
        <pc:picChg chg="add del mod modCrop">
          <ac:chgData name="Flore SILU" userId="S::flore@jpcfrance.com::4969852a-2b23-462f-9d0f-c8b3c52556cb" providerId="AD" clId="Web-{7E6442F2-DA8F-4225-792D-F89D56DE865D}" dt="2025-09-09T15:03:16.663" v="115" actId="1076"/>
          <ac:picMkLst>
            <pc:docMk/>
            <pc:sldMk cId="2557618968" sldId="278"/>
            <ac:picMk id="4" creationId="{C699E9CE-2460-49C1-4BAD-EB14EC6D14DC}"/>
          </ac:picMkLst>
        </pc:picChg>
        <pc:picChg chg="add del mod">
          <ac:chgData name="Flore SILU" userId="S::flore@jpcfrance.com::4969852a-2b23-462f-9d0f-c8b3c52556cb" providerId="AD" clId="Web-{7E6442F2-DA8F-4225-792D-F89D56DE865D}" dt="2025-09-09T14:56:22.569" v="6"/>
          <ac:picMkLst>
            <pc:docMk/>
            <pc:sldMk cId="2557618968" sldId="278"/>
            <ac:picMk id="7" creationId="{FF240CA6-322D-37DA-A23B-9A707B78128C}"/>
          </ac:picMkLst>
        </pc:picChg>
      </pc:sldChg>
      <pc:sldChg chg="delSp modSp add del replId">
        <pc:chgData name="Flore SILU" userId="S::flore@jpcfrance.com::4969852a-2b23-462f-9d0f-c8b3c52556cb" providerId="AD" clId="Web-{7E6442F2-DA8F-4225-792D-F89D56DE865D}" dt="2025-09-09T15:03:18.960" v="116"/>
        <pc:sldMkLst>
          <pc:docMk/>
          <pc:sldMk cId="1396550201" sldId="279"/>
        </pc:sldMkLst>
        <pc:spChg chg="mod">
          <ac:chgData name="Flore SILU" userId="S::flore@jpcfrance.com::4969852a-2b23-462f-9d0f-c8b3c52556cb" providerId="AD" clId="Web-{7E6442F2-DA8F-4225-792D-F89D56DE865D}" dt="2025-09-09T15:01:34.440" v="63" actId="20577"/>
          <ac:spMkLst>
            <pc:docMk/>
            <pc:sldMk cId="1396550201" sldId="279"/>
            <ac:spMk id="20" creationId="{7DFFA4A4-ADBC-E987-E621-4F0E697ADE5D}"/>
          </ac:spMkLst>
        </pc:spChg>
        <pc:picChg chg="del">
          <ac:chgData name="Flore SILU" userId="S::flore@jpcfrance.com::4969852a-2b23-462f-9d0f-c8b3c52556cb" providerId="AD" clId="Web-{7E6442F2-DA8F-4225-792D-F89D56DE865D}" dt="2025-09-09T15:01:31.721" v="61"/>
          <ac:picMkLst>
            <pc:docMk/>
            <pc:sldMk cId="1396550201" sldId="279"/>
            <ac:picMk id="4" creationId="{31557561-F7E9-32D4-586E-5BA3A81CF15F}"/>
          </ac:picMkLst>
        </pc:picChg>
      </pc:sldChg>
    </pc:docChg>
  </pc:docChgLst>
  <pc:docChgLst>
    <pc:chgData name="Céline Jiang" userId="S::celine@jpcfrance.com::85856baa-37de-443e-b361-8d557f3d4b98" providerId="AD" clId="Web-{E2D41381-2AE0-4840-AB73-E559ADB46126}"/>
    <pc:docChg chg="modSld">
      <pc:chgData name="Céline Jiang" userId="S::celine@jpcfrance.com::85856baa-37de-443e-b361-8d557f3d4b98" providerId="AD" clId="Web-{E2D41381-2AE0-4840-AB73-E559ADB46126}" dt="2025-09-04T13:40:34.403" v="103" actId="1076"/>
      <pc:docMkLst>
        <pc:docMk/>
      </pc:docMkLst>
      <pc:sldChg chg="modSp">
        <pc:chgData name="Céline Jiang" userId="S::celine@jpcfrance.com::85856baa-37de-443e-b361-8d557f3d4b98" providerId="AD" clId="Web-{E2D41381-2AE0-4840-AB73-E559ADB46126}" dt="2025-09-04T13:31:04.892" v="35"/>
        <pc:sldMkLst>
          <pc:docMk/>
          <pc:sldMk cId="2995222753" sldId="257"/>
        </pc:sldMkLst>
        <pc:picChg chg="mod ord">
          <ac:chgData name="Céline Jiang" userId="S::celine@jpcfrance.com::85856baa-37de-443e-b361-8d557f3d4b98" providerId="AD" clId="Web-{E2D41381-2AE0-4840-AB73-E559ADB46126}" dt="2025-09-04T13:31:04.892" v="35"/>
          <ac:picMkLst>
            <pc:docMk/>
            <pc:sldMk cId="2995222753" sldId="257"/>
            <ac:picMk id="4" creationId="{EAF3CF64-C5DB-8D3C-F09F-DA864700E979}"/>
          </ac:picMkLst>
        </pc:picChg>
        <pc:picChg chg="mod">
          <ac:chgData name="Céline Jiang" userId="S::celine@jpcfrance.com::85856baa-37de-443e-b361-8d557f3d4b98" providerId="AD" clId="Web-{E2D41381-2AE0-4840-AB73-E559ADB46126}" dt="2025-09-04T13:30:43.531" v="30" actId="14100"/>
          <ac:picMkLst>
            <pc:docMk/>
            <pc:sldMk cId="2995222753" sldId="257"/>
            <ac:picMk id="5" creationId="{4FC898DD-D688-C055-DFC8-B61041F64025}"/>
          </ac:picMkLst>
        </pc:picChg>
      </pc:sldChg>
      <pc:sldChg chg="modSp">
        <pc:chgData name="Céline Jiang" userId="S::celine@jpcfrance.com::85856baa-37de-443e-b361-8d557f3d4b98" providerId="AD" clId="Web-{E2D41381-2AE0-4840-AB73-E559ADB46126}" dt="2025-09-04T13:32:06.397" v="47"/>
        <pc:sldMkLst>
          <pc:docMk/>
          <pc:sldMk cId="2741110011" sldId="269"/>
        </pc:sldMkLst>
        <pc:picChg chg="mod ord">
          <ac:chgData name="Céline Jiang" userId="S::celine@jpcfrance.com::85856baa-37de-443e-b361-8d557f3d4b98" providerId="AD" clId="Web-{E2D41381-2AE0-4840-AB73-E559ADB46126}" dt="2025-09-04T13:32:06.397" v="47"/>
          <ac:picMkLst>
            <pc:docMk/>
            <pc:sldMk cId="2741110011" sldId="269"/>
            <ac:picMk id="4" creationId="{4036B457-BCE8-490D-CF4E-14F988D32384}"/>
          </ac:picMkLst>
        </pc:picChg>
        <pc:picChg chg="mod">
          <ac:chgData name="Céline Jiang" userId="S::celine@jpcfrance.com::85856baa-37de-443e-b361-8d557f3d4b98" providerId="AD" clId="Web-{E2D41381-2AE0-4840-AB73-E559ADB46126}" dt="2025-09-04T13:31:42.520" v="41" actId="14100"/>
          <ac:picMkLst>
            <pc:docMk/>
            <pc:sldMk cId="2741110011" sldId="269"/>
            <ac:picMk id="5" creationId="{4090CAB3-DE5A-B375-58BF-44FFF66E2FA6}"/>
          </ac:picMkLst>
        </pc:picChg>
      </pc:sldChg>
      <pc:sldChg chg="addSp delSp modSp">
        <pc:chgData name="Céline Jiang" userId="S::celine@jpcfrance.com::85856baa-37de-443e-b361-8d557f3d4b98" providerId="AD" clId="Web-{E2D41381-2AE0-4840-AB73-E559ADB46126}" dt="2025-09-04T13:40:34.403" v="103" actId="1076"/>
        <pc:sldMkLst>
          <pc:docMk/>
          <pc:sldMk cId="3858956868" sldId="270"/>
        </pc:sldMkLst>
        <pc:picChg chg="mod ord">
          <ac:chgData name="Céline Jiang" userId="S::celine@jpcfrance.com::85856baa-37de-443e-b361-8d557f3d4b98" providerId="AD" clId="Web-{E2D41381-2AE0-4840-AB73-E559ADB46126}" dt="2025-09-04T13:33:43.622" v="61"/>
          <ac:picMkLst>
            <pc:docMk/>
            <pc:sldMk cId="3858956868" sldId="270"/>
            <ac:picMk id="5" creationId="{010A1E2F-606D-AF6A-219F-F3B5D2A60228}"/>
          </ac:picMkLst>
        </pc:picChg>
      </pc:sldChg>
      <pc:sldChg chg="modSp">
        <pc:chgData name="Céline Jiang" userId="S::celine@jpcfrance.com::85856baa-37de-443e-b361-8d557f3d4b98" providerId="AD" clId="Web-{E2D41381-2AE0-4840-AB73-E559ADB46126}" dt="2025-09-04T13:31:34.566" v="39" actId="1076"/>
        <pc:sldMkLst>
          <pc:docMk/>
          <pc:sldMk cId="1722222738" sldId="276"/>
        </pc:sldMkLst>
        <pc:picChg chg="mod">
          <ac:chgData name="Céline Jiang" userId="S::celine@jpcfrance.com::85856baa-37de-443e-b361-8d557f3d4b98" providerId="AD" clId="Web-{E2D41381-2AE0-4840-AB73-E559ADB46126}" dt="2025-09-04T13:31:34.566" v="39" actId="1076"/>
          <ac:picMkLst>
            <pc:docMk/>
            <pc:sldMk cId="1722222738" sldId="276"/>
            <ac:picMk id="4" creationId="{6EB8E308-B2EC-8A1A-67F1-0895ED27E6B8}"/>
          </ac:picMkLst>
        </pc:picChg>
        <pc:picChg chg="mod">
          <ac:chgData name="Céline Jiang" userId="S::celine@jpcfrance.com::85856baa-37de-443e-b361-8d557f3d4b98" providerId="AD" clId="Web-{E2D41381-2AE0-4840-AB73-E559ADB46126}" dt="2025-09-04T13:31:25.472" v="37" actId="14100"/>
          <ac:picMkLst>
            <pc:docMk/>
            <pc:sldMk cId="1722222738" sldId="276"/>
            <ac:picMk id="5" creationId="{CD400E2B-44B5-8BEF-318A-ADA9A4D52872}"/>
          </ac:picMkLst>
        </pc:picChg>
      </pc:sldChg>
      <pc:sldChg chg="modSp">
        <pc:chgData name="Céline Jiang" userId="S::celine@jpcfrance.com::85856baa-37de-443e-b361-8d557f3d4b98" providerId="AD" clId="Web-{E2D41381-2AE0-4840-AB73-E559ADB46126}" dt="2025-09-04T13:30:35.421" v="28" actId="1076"/>
        <pc:sldMkLst>
          <pc:docMk/>
          <pc:sldMk cId="2557618968" sldId="278"/>
        </pc:sldMkLst>
        <pc:picChg chg="mod ord">
          <ac:chgData name="Céline Jiang" userId="S::celine@jpcfrance.com::85856baa-37de-443e-b361-8d557f3d4b98" providerId="AD" clId="Web-{E2D41381-2AE0-4840-AB73-E559ADB46126}" dt="2025-09-04T13:30:35.421" v="28" actId="1076"/>
          <ac:picMkLst>
            <pc:docMk/>
            <pc:sldMk cId="2557618968" sldId="278"/>
            <ac:picMk id="4" creationId="{C699E9CE-2460-49C1-4BAD-EB14EC6D14DC}"/>
          </ac:picMkLst>
        </pc:picChg>
        <pc:picChg chg="mod">
          <ac:chgData name="Céline Jiang" userId="S::celine@jpcfrance.com::85856baa-37de-443e-b361-8d557f3d4b98" providerId="AD" clId="Web-{E2D41381-2AE0-4840-AB73-E559ADB46126}" dt="2025-09-04T13:30:06.028" v="21" actId="1076"/>
          <ac:picMkLst>
            <pc:docMk/>
            <pc:sldMk cId="2557618968" sldId="278"/>
            <ac:picMk id="5" creationId="{46D01A64-75C1-E3A2-580A-DC9E15F084C1}"/>
          </ac:picMkLst>
        </pc:picChg>
      </pc:sldChg>
    </pc:docChg>
  </pc:docChgLst>
  <pc:docChgLst>
    <pc:chgData name="Céline Jiang" userId="S::celine@jpcfrance.com::85856baa-37de-443e-b361-8d557f3d4b98" providerId="AD" clId="Web-{6B4CC64D-45A6-2ED4-3DBF-98ACC391C4FA}"/>
    <pc:docChg chg="addSld delSld modSld">
      <pc:chgData name="Céline Jiang" userId="S::celine@jpcfrance.com::85856baa-37de-443e-b361-8d557f3d4b98" providerId="AD" clId="Web-{6B4CC64D-45A6-2ED4-3DBF-98ACC391C4FA}" dt="2025-09-04T13:49:19.117" v="6"/>
      <pc:docMkLst>
        <pc:docMk/>
      </pc:docMkLst>
      <pc:sldChg chg="addSp delSp modSp add del">
        <pc:chgData name="Céline Jiang" userId="S::celine@jpcfrance.com::85856baa-37de-443e-b361-8d557f3d4b98" providerId="AD" clId="Web-{6B4CC64D-45A6-2ED4-3DBF-98ACC391C4FA}" dt="2025-09-04T13:49:19.117" v="6"/>
        <pc:sldMkLst>
          <pc:docMk/>
          <pc:sldMk cId="3858956868" sldId="270"/>
        </pc:sldMkLst>
        <pc:picChg chg="add mod">
          <ac:chgData name="Céline Jiang" userId="S::celine@jpcfrance.com::85856baa-37de-443e-b361-8d557f3d4b98" providerId="AD" clId="Web-{6B4CC64D-45A6-2ED4-3DBF-98ACC391C4FA}" dt="2025-09-04T13:49:19.117" v="6"/>
          <ac:picMkLst>
            <pc:docMk/>
            <pc:sldMk cId="3858956868" sldId="270"/>
            <ac:picMk id="2" creationId="{4114008B-C4AB-6648-5074-128F18E9AAC5}"/>
          </ac:picMkLst>
        </pc:picChg>
      </pc:sldChg>
    </pc:docChg>
  </pc:docChgLst>
  <pc:docChgLst>
    <pc:chgData name="Flore SILU" userId="S::flore@jpcfrance.com::4969852a-2b23-462f-9d0f-c8b3c52556cb" providerId="AD" clId="Web-{1CB30331-0103-4EF5-986A-7E714296F3D8}"/>
    <pc:docChg chg="modSld">
      <pc:chgData name="Flore SILU" userId="S::flore@jpcfrance.com::4969852a-2b23-462f-9d0f-c8b3c52556cb" providerId="AD" clId="Web-{1CB30331-0103-4EF5-986A-7E714296F3D8}" dt="2025-09-03T07:58:22.576" v="8"/>
      <pc:docMkLst>
        <pc:docMk/>
      </pc:docMkLst>
      <pc:sldChg chg="modSp">
        <pc:chgData name="Flore SILU" userId="S::flore@jpcfrance.com::4969852a-2b23-462f-9d0f-c8b3c52556cb" providerId="AD" clId="Web-{1CB30331-0103-4EF5-986A-7E714296F3D8}" dt="2025-09-03T07:58:22.576" v="8"/>
        <pc:sldMkLst>
          <pc:docMk/>
          <pc:sldMk cId="3435216075" sldId="265"/>
        </pc:sldMkLst>
        <pc:picChg chg="mod modCrop">
          <ac:chgData name="Flore SILU" userId="S::flore@jpcfrance.com::4969852a-2b23-462f-9d0f-c8b3c52556cb" providerId="AD" clId="Web-{1CB30331-0103-4EF5-986A-7E714296F3D8}" dt="2025-09-03T07:58:22.576" v="8"/>
          <ac:picMkLst>
            <pc:docMk/>
            <pc:sldMk cId="3435216075" sldId="265"/>
            <ac:picMk id="5" creationId="{A7C32048-6436-DD75-F6BE-B867E750058E}"/>
          </ac:picMkLst>
        </pc:picChg>
      </pc:sldChg>
    </pc:docChg>
  </pc:docChgLst>
  <pc:docChgLst>
    <pc:chgData name="Céline Jiang" userId="S::celine@jpcfrance.com::85856baa-37de-443e-b361-8d557f3d4b98" providerId="AD" clId="Web-{EC107373-C8DA-8D0D-6041-352D14DAFC05}"/>
    <pc:docChg chg="modSld">
      <pc:chgData name="Céline Jiang" userId="S::celine@jpcfrance.com::85856baa-37de-443e-b361-8d557f3d4b98" providerId="AD" clId="Web-{EC107373-C8DA-8D0D-6041-352D14DAFC05}" dt="2025-09-04T13:50:05.843" v="3" actId="1076"/>
      <pc:docMkLst>
        <pc:docMk/>
      </pc:docMkLst>
      <pc:sldChg chg="addSp modSp">
        <pc:chgData name="Céline Jiang" userId="S::celine@jpcfrance.com::85856baa-37de-443e-b361-8d557f3d4b98" providerId="AD" clId="Web-{EC107373-C8DA-8D0D-6041-352D14DAFC05}" dt="2025-09-04T13:50:05.843" v="3" actId="1076"/>
        <pc:sldMkLst>
          <pc:docMk/>
          <pc:sldMk cId="3858956868" sldId="270"/>
        </pc:sldMkLst>
        <pc:picChg chg="add mod">
          <ac:chgData name="Céline Jiang" userId="S::celine@jpcfrance.com::85856baa-37de-443e-b361-8d557f3d4b98" providerId="AD" clId="Web-{EC107373-C8DA-8D0D-6041-352D14DAFC05}" dt="2025-09-04T13:50:05.843" v="3" actId="1076"/>
          <ac:picMkLst>
            <pc:docMk/>
            <pc:sldMk cId="3858956868" sldId="270"/>
            <ac:picMk id="4" creationId="{4F181205-5FF4-3E69-68AB-265C879C2695}"/>
          </ac:picMkLst>
        </pc:picChg>
        <pc:picChg chg="mod">
          <ac:chgData name="Céline Jiang" userId="S::celine@jpcfrance.com::85856baa-37de-443e-b361-8d557f3d4b98" providerId="AD" clId="Web-{EC107373-C8DA-8D0D-6041-352D14DAFC05}" dt="2025-09-04T13:49:45.794" v="0" actId="14100"/>
          <ac:picMkLst>
            <pc:docMk/>
            <pc:sldMk cId="3858956868" sldId="270"/>
            <ac:picMk id="5" creationId="{010A1E2F-606D-AF6A-219F-F3B5D2A6022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6554788" cy="5365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8567738" y="0"/>
            <a:ext cx="6554787" cy="536575"/>
          </a:xfrm>
          <a:prstGeom prst="rect">
            <a:avLst/>
          </a:prstGeom>
        </p:spPr>
        <p:txBody>
          <a:bodyPr vert="horz" lIns="91440" tIns="45720" rIns="91440" bIns="45720" rtlCol="0"/>
          <a:lstStyle>
            <a:lvl1pPr algn="r">
              <a:defRPr sz="1200"/>
            </a:lvl1pPr>
          </a:lstStyle>
          <a:p>
            <a:fld id="{B7E9D83D-7D60-6548-AF25-42AA649C1F5B}" type="datetimeFigureOut">
              <a:rPr lang="fr-FR" smtClean="0"/>
              <a:t>09/09/2025</a:t>
            </a:fld>
            <a:endParaRPr lang="fr-FR"/>
          </a:p>
        </p:txBody>
      </p:sp>
      <p:sp>
        <p:nvSpPr>
          <p:cNvPr id="4" name="Espace réservé de l'image des diapositives 3"/>
          <p:cNvSpPr>
            <a:spLocks noGrp="1" noRot="1" noChangeAspect="1"/>
          </p:cNvSpPr>
          <p:nvPr>
            <p:ph type="sldImg" idx="2"/>
          </p:nvPr>
        </p:nvSpPr>
        <p:spPr>
          <a:xfrm>
            <a:off x="5010150" y="1336675"/>
            <a:ext cx="5105400" cy="360838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512888" y="5146675"/>
            <a:ext cx="12099925" cy="42100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10156825"/>
            <a:ext cx="6554788" cy="5365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8567738" y="10156825"/>
            <a:ext cx="6554787" cy="536575"/>
          </a:xfrm>
          <a:prstGeom prst="rect">
            <a:avLst/>
          </a:prstGeom>
        </p:spPr>
        <p:txBody>
          <a:bodyPr vert="horz" lIns="91440" tIns="45720" rIns="91440" bIns="45720" rtlCol="0" anchor="b"/>
          <a:lstStyle>
            <a:lvl1pPr algn="r">
              <a:defRPr sz="1200"/>
            </a:lvl1pPr>
          </a:lstStyle>
          <a:p>
            <a:fld id="{1A7697CA-053F-7F4A-AC25-1D18DEDBE20F}" type="slidenum">
              <a:rPr lang="fr-FR" smtClean="0"/>
              <a:t>‹N°›</a:t>
            </a:fld>
            <a:endParaRPr lang="fr-FR"/>
          </a:p>
        </p:txBody>
      </p:sp>
    </p:spTree>
    <p:extLst>
      <p:ext uri="{BB962C8B-B14F-4D97-AF65-F5344CB8AC3E}">
        <p14:creationId xmlns:p14="http://schemas.microsoft.com/office/powerpoint/2010/main" val="4201361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134427" y="3314954"/>
            <a:ext cx="12856845" cy="2245614"/>
          </a:xfrm>
          <a:prstGeom prst="rect">
            <a:avLst/>
          </a:prstGeom>
        </p:spPr>
        <p:txBody>
          <a:bodyPr wrap="square" lIns="0" tIns="0" rIns="0" bIns="0">
            <a:spAutoFit/>
          </a:bodyPr>
          <a:lstStyle>
            <a:lvl1pPr>
              <a:defRPr sz="11000" b="1" i="0">
                <a:solidFill>
                  <a:srgbClr val="F5F1E1"/>
                </a:solidFill>
                <a:latin typeface="Arial"/>
                <a:cs typeface="Arial"/>
              </a:defRPr>
            </a:lvl1pPr>
          </a:lstStyle>
          <a:p>
            <a:endParaRPr/>
          </a:p>
        </p:txBody>
      </p:sp>
      <p:sp>
        <p:nvSpPr>
          <p:cNvPr id="3" name="Holder 3"/>
          <p:cNvSpPr>
            <a:spLocks noGrp="1"/>
          </p:cNvSpPr>
          <p:nvPr>
            <p:ph type="subTitle" idx="4"/>
          </p:nvPr>
        </p:nvSpPr>
        <p:spPr>
          <a:xfrm>
            <a:off x="2268855" y="5988304"/>
            <a:ext cx="10587990" cy="26733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1000" b="1" i="0">
                <a:solidFill>
                  <a:srgbClr val="F5F1E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1000" b="1" i="0">
                <a:solidFill>
                  <a:srgbClr val="F5F1E1"/>
                </a:solidFill>
                <a:latin typeface="Arial"/>
                <a:cs typeface="Arial"/>
              </a:defRPr>
            </a:lvl1pPr>
          </a:lstStyle>
          <a:p>
            <a:endParaRPr/>
          </a:p>
        </p:txBody>
      </p:sp>
      <p:sp>
        <p:nvSpPr>
          <p:cNvPr id="3" name="Holder 3"/>
          <p:cNvSpPr>
            <a:spLocks noGrp="1"/>
          </p:cNvSpPr>
          <p:nvPr>
            <p:ph sz="half" idx="2"/>
          </p:nvPr>
        </p:nvSpPr>
        <p:spPr>
          <a:xfrm>
            <a:off x="756285" y="2459482"/>
            <a:ext cx="6579679"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7789735" y="2459482"/>
            <a:ext cx="6579679" cy="70576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1000" b="1" i="0">
                <a:solidFill>
                  <a:srgbClr val="F5F1E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47350" y="1410039"/>
            <a:ext cx="13630998" cy="5549949"/>
          </a:xfrm>
          <a:prstGeom prst="rect">
            <a:avLst/>
          </a:prstGeom>
        </p:spPr>
        <p:txBody>
          <a:bodyPr wrap="square" lIns="0" tIns="0" rIns="0" bIns="0">
            <a:spAutoFit/>
          </a:bodyPr>
          <a:lstStyle>
            <a:lvl1pPr>
              <a:defRPr sz="11000" b="1" i="0">
                <a:solidFill>
                  <a:srgbClr val="F5F1E1"/>
                </a:solidFill>
                <a:latin typeface="Arial"/>
                <a:cs typeface="Arial"/>
              </a:defRPr>
            </a:lvl1pPr>
          </a:lstStyle>
          <a:p>
            <a:endParaRPr/>
          </a:p>
        </p:txBody>
      </p:sp>
      <p:sp>
        <p:nvSpPr>
          <p:cNvPr id="3" name="Holder 3"/>
          <p:cNvSpPr>
            <a:spLocks noGrp="1"/>
          </p:cNvSpPr>
          <p:nvPr>
            <p:ph type="body" idx="1"/>
          </p:nvPr>
        </p:nvSpPr>
        <p:spPr>
          <a:xfrm>
            <a:off x="756285" y="2459482"/>
            <a:ext cx="13613130"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5142738" y="9944862"/>
            <a:ext cx="4840224"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756285" y="9944862"/>
            <a:ext cx="3478911"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9/9/25</a:t>
            </a:fld>
            <a:endParaRPr lang="en-US"/>
          </a:p>
        </p:txBody>
      </p:sp>
      <p:sp>
        <p:nvSpPr>
          <p:cNvPr id="6" name="Holder 6"/>
          <p:cNvSpPr>
            <a:spLocks noGrp="1"/>
          </p:cNvSpPr>
          <p:nvPr>
            <p:ph type="sldNum" sz="quarter" idx="7"/>
          </p:nvPr>
        </p:nvSpPr>
        <p:spPr>
          <a:xfrm>
            <a:off x="10890504" y="9944862"/>
            <a:ext cx="3478911"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DC7E5-C015-1239-F503-4889CB263B40}"/>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010A1E2F-606D-AF6A-219F-F3B5D2A60228}"/>
              </a:ext>
            </a:extLst>
          </p:cNvPr>
          <p:cNvPicPr>
            <a:picLocks noChangeAspect="1"/>
          </p:cNvPicPr>
          <p:nvPr/>
        </p:nvPicPr>
        <p:blipFill>
          <a:blip r:embed="rId2"/>
          <a:stretch>
            <a:fillRect/>
          </a:stretch>
        </p:blipFill>
        <p:spPr>
          <a:xfrm>
            <a:off x="-435291" y="-310046"/>
            <a:ext cx="15996283" cy="11313493"/>
          </a:xfrm>
          <a:prstGeom prst="rect">
            <a:avLst/>
          </a:prstGeom>
        </p:spPr>
      </p:pic>
      <p:pic>
        <p:nvPicPr>
          <p:cNvPr id="2" name="Image 1">
            <a:extLst>
              <a:ext uri="{FF2B5EF4-FFF2-40B4-BE49-F238E27FC236}">
                <a16:creationId xmlns:a16="http://schemas.microsoft.com/office/drawing/2014/main" id="{4114008B-C4AB-6648-5074-128F18E9AAC5}"/>
              </a:ext>
            </a:extLst>
          </p:cNvPr>
          <p:cNvPicPr>
            <a:picLocks noChangeAspect="1"/>
          </p:cNvPicPr>
          <p:nvPr/>
        </p:nvPicPr>
        <p:blipFill>
          <a:blip r:embed="rId3"/>
          <a:stretch>
            <a:fillRect/>
          </a:stretch>
        </p:blipFill>
        <p:spPr>
          <a:xfrm>
            <a:off x="-434444" y="-307451"/>
            <a:ext cx="15994589" cy="11308302"/>
          </a:xfrm>
          <a:prstGeom prst="rect">
            <a:avLst/>
          </a:prstGeom>
        </p:spPr>
      </p:pic>
      <p:pic>
        <p:nvPicPr>
          <p:cNvPr id="4" name="Image 3" descr="Une image contenant noir, obscurité&#10;&#10;Le contenu généré par l’IA peut être incorrect.">
            <a:extLst>
              <a:ext uri="{FF2B5EF4-FFF2-40B4-BE49-F238E27FC236}">
                <a16:creationId xmlns:a16="http://schemas.microsoft.com/office/drawing/2014/main" id="{4F181205-5FF4-3E69-68AB-265C879C2695}"/>
              </a:ext>
            </a:extLst>
          </p:cNvPr>
          <p:cNvPicPr>
            <a:picLocks noChangeAspect="1"/>
          </p:cNvPicPr>
          <p:nvPr/>
        </p:nvPicPr>
        <p:blipFill>
          <a:blip r:embed="rId4"/>
          <a:stretch>
            <a:fillRect/>
          </a:stretch>
        </p:blipFill>
        <p:spPr>
          <a:xfrm>
            <a:off x="-690897" y="-723417"/>
            <a:ext cx="16507494" cy="12140234"/>
          </a:xfrm>
          <a:prstGeom prst="rect">
            <a:avLst/>
          </a:prstGeom>
        </p:spPr>
      </p:pic>
    </p:spTree>
    <p:extLst>
      <p:ext uri="{BB962C8B-B14F-4D97-AF65-F5344CB8AC3E}">
        <p14:creationId xmlns:p14="http://schemas.microsoft.com/office/powerpoint/2010/main" val="3858956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39EB7-9B0A-EFD7-C951-546062C5A2DE}"/>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46D01A64-75C1-E3A2-580A-DC9E15F084C1}"/>
              </a:ext>
            </a:extLst>
          </p:cNvPr>
          <p:cNvPicPr>
            <a:picLocks noChangeAspect="1"/>
          </p:cNvPicPr>
          <p:nvPr/>
        </p:nvPicPr>
        <p:blipFill>
          <a:blip r:embed="rId2"/>
          <a:stretch>
            <a:fillRect/>
          </a:stretch>
        </p:blipFill>
        <p:spPr>
          <a:xfrm>
            <a:off x="-423146" y="-111677"/>
            <a:ext cx="15984618" cy="11384132"/>
          </a:xfrm>
          <a:prstGeom prst="rect">
            <a:avLst/>
          </a:prstGeom>
        </p:spPr>
      </p:pic>
      <p:sp>
        <p:nvSpPr>
          <p:cNvPr id="6" name="Espace réservé du texte 2">
            <a:extLst>
              <a:ext uri="{FF2B5EF4-FFF2-40B4-BE49-F238E27FC236}">
                <a16:creationId xmlns:a16="http://schemas.microsoft.com/office/drawing/2014/main" id="{E805D162-B6AD-87CB-17E0-EAF6411735CE}"/>
              </a:ext>
            </a:extLst>
          </p:cNvPr>
          <p:cNvSpPr txBox="1">
            <a:spLocks/>
          </p:cNvSpPr>
          <p:nvPr/>
        </p:nvSpPr>
        <p:spPr>
          <a:xfrm>
            <a:off x="1512570" y="1256920"/>
            <a:ext cx="13613130" cy="1692771"/>
          </a:xfrm>
          <a:prstGeom prst="rect">
            <a:avLst/>
          </a:prstGeom>
          <a:noFill/>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11000">
                <a:solidFill>
                  <a:schemeClr val="tx1"/>
                </a:solidFill>
                <a:latin typeface="Bebas Neue"/>
              </a:rPr>
              <a:t>Création de </a:t>
            </a:r>
            <a:r>
              <a:rPr lang="fr-FR" sz="11000" err="1">
                <a:solidFill>
                  <a:schemeClr val="tx1"/>
                </a:solidFill>
                <a:latin typeface="Bebas Neue"/>
              </a:rPr>
              <a:t>groupeS</a:t>
            </a:r>
            <a:endParaRPr lang="fr-FR" err="1"/>
          </a:p>
        </p:txBody>
      </p:sp>
      <p:sp>
        <p:nvSpPr>
          <p:cNvPr id="14" name="Espace réservé du texte 2">
            <a:extLst>
              <a:ext uri="{FF2B5EF4-FFF2-40B4-BE49-F238E27FC236}">
                <a16:creationId xmlns:a16="http://schemas.microsoft.com/office/drawing/2014/main" id="{DAA507A6-2843-EE7A-73C8-F3DFFDE031A9}"/>
              </a:ext>
            </a:extLst>
          </p:cNvPr>
          <p:cNvSpPr>
            <a:spLocks noGrp="1"/>
          </p:cNvSpPr>
          <p:nvPr>
            <p:ph type="body" idx="1"/>
          </p:nvPr>
        </p:nvSpPr>
        <p:spPr>
          <a:xfrm>
            <a:off x="1405604" y="3147559"/>
            <a:ext cx="4763342" cy="1477328"/>
          </a:xfrm>
        </p:spPr>
        <p:txBody>
          <a:bodyPr wrap="square" lIns="0" tIns="0" rIns="0" bIns="0" anchor="t">
            <a:spAutoFit/>
          </a:bodyPr>
          <a:lstStyle/>
          <a:p>
            <a:pPr marL="685800" indent="-685800" algn="ctr">
              <a:buFont typeface="Arial"/>
              <a:buChar char="•"/>
            </a:pPr>
            <a:r>
              <a:rPr lang="fr-FR" sz="4800" b="1">
                <a:solidFill>
                  <a:srgbClr val="3D2A2C"/>
                </a:solidFill>
                <a:latin typeface="Poppins"/>
                <a:cs typeface="Poppins"/>
              </a:rPr>
              <a:t>6 personnes</a:t>
            </a:r>
            <a:endParaRPr lang="fr-FR" sz="4800" b="1">
              <a:solidFill>
                <a:srgbClr val="3D2A2C"/>
              </a:solidFill>
              <a:latin typeface="Poppins"/>
              <a:ea typeface="Calibri"/>
              <a:cs typeface="Calibri"/>
            </a:endParaRPr>
          </a:p>
          <a:p>
            <a:pPr algn="ctr"/>
            <a:r>
              <a:rPr lang="fr-FR" sz="4800" b="1">
                <a:solidFill>
                  <a:srgbClr val="3D2A2C"/>
                </a:solidFill>
                <a:latin typeface="Poppins"/>
                <a:cs typeface="Poppins"/>
              </a:rPr>
              <a:t> maximum</a:t>
            </a:r>
            <a:endParaRPr lang="fr-FR" sz="4800" b="1">
              <a:solidFill>
                <a:srgbClr val="3D2A2C"/>
              </a:solidFill>
              <a:latin typeface="Poppins"/>
              <a:ea typeface="Calibri"/>
              <a:cs typeface="Calibri"/>
            </a:endParaRPr>
          </a:p>
        </p:txBody>
      </p:sp>
      <p:sp>
        <p:nvSpPr>
          <p:cNvPr id="16" name="Espace réservé du texte 2">
            <a:extLst>
              <a:ext uri="{FF2B5EF4-FFF2-40B4-BE49-F238E27FC236}">
                <a16:creationId xmlns:a16="http://schemas.microsoft.com/office/drawing/2014/main" id="{B013F43A-19E9-8723-010C-B530C8C537E4}"/>
              </a:ext>
            </a:extLst>
          </p:cNvPr>
          <p:cNvSpPr txBox="1">
            <a:spLocks/>
          </p:cNvSpPr>
          <p:nvPr/>
        </p:nvSpPr>
        <p:spPr>
          <a:xfrm>
            <a:off x="1411455" y="7520192"/>
            <a:ext cx="3559767" cy="738664"/>
          </a:xfrm>
          <a:prstGeom prst="rect">
            <a:avLst/>
          </a:prstGeom>
          <a:noFill/>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685800" indent="-685800" algn="ctr">
              <a:buFont typeface="Arial"/>
              <a:buChar char="•"/>
            </a:pPr>
            <a:r>
              <a:rPr lang="fr-FR" sz="4800" b="1">
                <a:solidFill>
                  <a:srgbClr val="3D2A2C"/>
                </a:solidFill>
                <a:latin typeface="Poppins"/>
                <a:ea typeface="+mn-lt"/>
                <a:cs typeface="+mn-lt"/>
              </a:rPr>
              <a:t>Bougez !</a:t>
            </a:r>
            <a:endParaRPr lang="fr-FR" sz="4800" b="1">
              <a:solidFill>
                <a:srgbClr val="3D2A2C"/>
              </a:solidFill>
              <a:latin typeface="Poppins"/>
              <a:ea typeface="Calibri"/>
              <a:cs typeface="Calibri"/>
            </a:endParaRPr>
          </a:p>
        </p:txBody>
      </p:sp>
      <p:sp>
        <p:nvSpPr>
          <p:cNvPr id="18" name="Espace réservé du texte 2">
            <a:extLst>
              <a:ext uri="{FF2B5EF4-FFF2-40B4-BE49-F238E27FC236}">
                <a16:creationId xmlns:a16="http://schemas.microsoft.com/office/drawing/2014/main" id="{0C4C0C74-BE62-BED8-416D-CEC42910500C}"/>
              </a:ext>
            </a:extLst>
          </p:cNvPr>
          <p:cNvSpPr txBox="1">
            <a:spLocks/>
          </p:cNvSpPr>
          <p:nvPr/>
        </p:nvSpPr>
        <p:spPr>
          <a:xfrm>
            <a:off x="1340339" y="4472540"/>
            <a:ext cx="6985327" cy="2215991"/>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endParaRPr lang="fr-FR" sz="4800" b="1" i="1">
              <a:solidFill>
                <a:srgbClr val="3D2A2C"/>
              </a:solidFill>
              <a:latin typeface="Poppins"/>
              <a:cs typeface="Poppins"/>
            </a:endParaRPr>
          </a:p>
          <a:p>
            <a:pPr marL="685800" indent="-685800" algn="ctr">
              <a:buFont typeface="Arial"/>
              <a:buChar char="•"/>
            </a:pPr>
            <a:r>
              <a:rPr lang="fr-FR" sz="4800" b="1">
                <a:solidFill>
                  <a:srgbClr val="3D2A2C"/>
                </a:solidFill>
                <a:latin typeface="Poppins"/>
                <a:ea typeface="+mn-lt"/>
                <a:cs typeface="+mn-lt"/>
              </a:rPr>
              <a:t>Intergénérationnel</a:t>
            </a:r>
            <a:endParaRPr lang="fr-FR"/>
          </a:p>
          <a:p>
            <a:pPr algn="ctr"/>
            <a:endParaRPr lang="fr-FR" sz="4800" b="1">
              <a:solidFill>
                <a:srgbClr val="3D2A2C"/>
              </a:solidFill>
              <a:latin typeface="Poppins"/>
              <a:ea typeface="Calibri"/>
              <a:cs typeface="Calibri"/>
            </a:endParaRPr>
          </a:p>
        </p:txBody>
      </p:sp>
      <p:sp>
        <p:nvSpPr>
          <p:cNvPr id="20" name="Espace réservé du texte 2">
            <a:extLst>
              <a:ext uri="{FF2B5EF4-FFF2-40B4-BE49-F238E27FC236}">
                <a16:creationId xmlns:a16="http://schemas.microsoft.com/office/drawing/2014/main" id="{79ECD318-6771-193F-38B6-A3D0F7D4B487}"/>
              </a:ext>
            </a:extLst>
          </p:cNvPr>
          <p:cNvSpPr txBox="1">
            <a:spLocks/>
          </p:cNvSpPr>
          <p:nvPr/>
        </p:nvSpPr>
        <p:spPr>
          <a:xfrm>
            <a:off x="2198588" y="6079240"/>
            <a:ext cx="6939886" cy="861774"/>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l"/>
            <a:r>
              <a:rPr lang="fr-FR" sz="2800">
                <a:solidFill>
                  <a:srgbClr val="3D2A2C"/>
                </a:solidFill>
                <a:latin typeface="Poppins"/>
                <a:ea typeface="+mn-lt"/>
                <a:cs typeface="+mn-lt"/>
              </a:rPr>
              <a:t>Mélangez les générations </a:t>
            </a:r>
            <a:endParaRPr lang="fr-FR" sz="2800">
              <a:solidFill>
                <a:srgbClr val="000000"/>
              </a:solidFill>
              <a:latin typeface="Poppins"/>
              <a:ea typeface="+mn-lt"/>
              <a:cs typeface="Poppins"/>
            </a:endParaRPr>
          </a:p>
          <a:p>
            <a:pPr algn="l"/>
            <a:r>
              <a:rPr lang="fr-FR" sz="2800">
                <a:solidFill>
                  <a:srgbClr val="3D2A2C"/>
                </a:solidFill>
                <a:latin typeface="Poppins"/>
                <a:ea typeface="+mn-lt"/>
                <a:cs typeface="+mn-lt"/>
              </a:rPr>
              <a:t>dans chaque groupe !</a:t>
            </a:r>
            <a:endParaRPr lang="fr-FR" sz="2800">
              <a:latin typeface="Poppins"/>
              <a:cs typeface="Poppins"/>
            </a:endParaRPr>
          </a:p>
        </p:txBody>
      </p:sp>
      <p:sp>
        <p:nvSpPr>
          <p:cNvPr id="21" name="Espace réservé du texte 2">
            <a:extLst>
              <a:ext uri="{FF2B5EF4-FFF2-40B4-BE49-F238E27FC236}">
                <a16:creationId xmlns:a16="http://schemas.microsoft.com/office/drawing/2014/main" id="{2ADFBF04-B7E7-BB34-A603-CD26CA403CCC}"/>
              </a:ext>
            </a:extLst>
          </p:cNvPr>
          <p:cNvSpPr txBox="1">
            <a:spLocks/>
          </p:cNvSpPr>
          <p:nvPr/>
        </p:nvSpPr>
        <p:spPr>
          <a:xfrm>
            <a:off x="2198307" y="8253059"/>
            <a:ext cx="6310734" cy="861774"/>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l"/>
            <a:r>
              <a:rPr lang="fr-FR" sz="2800">
                <a:solidFill>
                  <a:srgbClr val="3D2A2C"/>
                </a:solidFill>
                <a:latin typeface="Poppins"/>
                <a:ea typeface="+mn-lt"/>
                <a:cs typeface="+mn-lt"/>
              </a:rPr>
              <a:t>N'hésitez pas à vous déplacer et</a:t>
            </a:r>
          </a:p>
          <a:p>
            <a:pPr algn="l"/>
            <a:r>
              <a:rPr lang="fr-FR" sz="2800">
                <a:solidFill>
                  <a:srgbClr val="3D2A2C"/>
                </a:solidFill>
                <a:latin typeface="Poppins"/>
                <a:ea typeface="+mn-lt"/>
                <a:cs typeface="+mn-lt"/>
              </a:rPr>
              <a:t>à utiliser l'espace disponible.</a:t>
            </a:r>
            <a:endParaRPr lang="fr-FR" sz="2800">
              <a:solidFill>
                <a:srgbClr val="3D2A2C"/>
              </a:solidFill>
              <a:latin typeface="Poppins"/>
              <a:ea typeface="Calibri"/>
              <a:cs typeface="Calibri"/>
            </a:endParaRPr>
          </a:p>
        </p:txBody>
      </p:sp>
      <p:pic>
        <p:nvPicPr>
          <p:cNvPr id="3" name="Image 2" descr="Une image contenant noir, obscurité&#10;&#10;Le contenu généré par l’IA peut être incorrect.">
            <a:extLst>
              <a:ext uri="{FF2B5EF4-FFF2-40B4-BE49-F238E27FC236}">
                <a16:creationId xmlns:a16="http://schemas.microsoft.com/office/drawing/2014/main" id="{391D6D91-DE41-FB68-3609-8A03721C32E0}"/>
              </a:ext>
            </a:extLst>
          </p:cNvPr>
          <p:cNvPicPr>
            <a:picLocks noChangeAspect="1"/>
          </p:cNvPicPr>
          <p:nvPr/>
        </p:nvPicPr>
        <p:blipFill>
          <a:blip r:embed="rId3"/>
          <a:stretch>
            <a:fillRect/>
          </a:stretch>
        </p:blipFill>
        <p:spPr>
          <a:xfrm>
            <a:off x="10083097" y="6082805"/>
            <a:ext cx="3468572" cy="3491421"/>
          </a:xfrm>
          <a:prstGeom prst="rect">
            <a:avLst/>
          </a:prstGeom>
        </p:spPr>
      </p:pic>
      <p:pic>
        <p:nvPicPr>
          <p:cNvPr id="4" name="Image 3">
            <a:extLst>
              <a:ext uri="{FF2B5EF4-FFF2-40B4-BE49-F238E27FC236}">
                <a16:creationId xmlns:a16="http://schemas.microsoft.com/office/drawing/2014/main" id="{C699E9CE-2460-49C1-4BAD-EB14EC6D14DC}"/>
              </a:ext>
            </a:extLst>
          </p:cNvPr>
          <p:cNvPicPr>
            <a:picLocks noChangeAspect="1"/>
          </p:cNvPicPr>
          <p:nvPr/>
        </p:nvPicPr>
        <p:blipFill>
          <a:blip r:embed="rId4"/>
          <a:srcRect l="-18392" t="-28889" r="18256" b="28704"/>
          <a:stretch>
            <a:fillRect/>
          </a:stretch>
        </p:blipFill>
        <p:spPr>
          <a:xfrm>
            <a:off x="-525976" y="-369664"/>
            <a:ext cx="16141350" cy="11881929"/>
          </a:xfrm>
          <a:prstGeom prst="rect">
            <a:avLst/>
          </a:prstGeom>
        </p:spPr>
      </p:pic>
    </p:spTree>
    <p:extLst>
      <p:ext uri="{BB962C8B-B14F-4D97-AF65-F5344CB8AC3E}">
        <p14:creationId xmlns:p14="http://schemas.microsoft.com/office/powerpoint/2010/main" val="2557618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2424"/>
        </a:solidFill>
        <a:effectLst/>
      </p:bgPr>
    </p:bg>
    <p:spTree>
      <p:nvGrpSpPr>
        <p:cNvPr id="1" name="">
          <a:extLst>
            <a:ext uri="{FF2B5EF4-FFF2-40B4-BE49-F238E27FC236}">
              <a16:creationId xmlns:a16="http://schemas.microsoft.com/office/drawing/2014/main" id="{E408DAD5-2D1D-A2B3-93CE-C0F7FCCE1A9A}"/>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34590FF-7997-2E9F-997C-AD98C61D0D09}"/>
              </a:ext>
            </a:extLst>
          </p:cNvPr>
          <p:cNvSpPr>
            <a:spLocks noGrp="1"/>
          </p:cNvSpPr>
          <p:nvPr>
            <p:ph type="body" idx="1"/>
          </p:nvPr>
        </p:nvSpPr>
        <p:spPr>
          <a:xfrm>
            <a:off x="1512570" y="2459482"/>
            <a:ext cx="13613130" cy="3385542"/>
          </a:xfrm>
          <a:solidFill>
            <a:srgbClr val="E32424"/>
          </a:solidFill>
        </p:spPr>
        <p:txBody>
          <a:bodyPr wrap="square" lIns="0" tIns="0" rIns="0" bIns="0" anchor="t">
            <a:spAutoFit/>
          </a:bodyPr>
          <a:lstStyle/>
          <a:p>
            <a:r>
              <a:rPr lang="fr-FR" sz="11000">
                <a:solidFill>
                  <a:srgbClr val="FDFBF1"/>
                </a:solidFill>
                <a:latin typeface="Bebas Neue"/>
              </a:rPr>
              <a:t>1. Ice-breaker </a:t>
            </a:r>
            <a:endParaRPr lang="fr-FR">
              <a:solidFill>
                <a:srgbClr val="000000"/>
              </a:solidFill>
              <a:latin typeface="Bebas Neue"/>
            </a:endParaRPr>
          </a:p>
          <a:p>
            <a:r>
              <a:rPr lang="fr-FR" sz="11000">
                <a:solidFill>
                  <a:srgbClr val="FDFBF1"/>
                </a:solidFill>
                <a:latin typeface="Bebas Neue"/>
              </a:rPr>
              <a:t>(10 min)</a:t>
            </a:r>
            <a:endParaRPr lang="fr-FR">
              <a:latin typeface="Bebas Neue"/>
            </a:endParaRPr>
          </a:p>
        </p:txBody>
      </p:sp>
      <p:pic>
        <p:nvPicPr>
          <p:cNvPr id="5" name="Image 4">
            <a:extLst>
              <a:ext uri="{FF2B5EF4-FFF2-40B4-BE49-F238E27FC236}">
                <a16:creationId xmlns:a16="http://schemas.microsoft.com/office/drawing/2014/main" id="{05C44C3F-EA40-9593-227C-3EA6CF9475E1}"/>
              </a:ext>
            </a:extLst>
          </p:cNvPr>
          <p:cNvPicPr>
            <a:picLocks noChangeAspect="1"/>
          </p:cNvPicPr>
          <p:nvPr/>
        </p:nvPicPr>
        <p:blipFill>
          <a:blip r:embed="rId2"/>
          <a:stretch>
            <a:fillRect/>
          </a:stretch>
        </p:blipFill>
        <p:spPr>
          <a:xfrm>
            <a:off x="-931110" y="3737973"/>
            <a:ext cx="16987919" cy="8943676"/>
          </a:xfrm>
          <a:prstGeom prst="rect">
            <a:avLst/>
          </a:prstGeom>
        </p:spPr>
      </p:pic>
      <p:sp>
        <p:nvSpPr>
          <p:cNvPr id="14" name="Espace réservé du texte 2">
            <a:extLst>
              <a:ext uri="{FF2B5EF4-FFF2-40B4-BE49-F238E27FC236}">
                <a16:creationId xmlns:a16="http://schemas.microsoft.com/office/drawing/2014/main" id="{2561A937-3691-32DE-125B-17AD84F984C1}"/>
              </a:ext>
            </a:extLst>
          </p:cNvPr>
          <p:cNvSpPr txBox="1">
            <a:spLocks/>
          </p:cNvSpPr>
          <p:nvPr/>
        </p:nvSpPr>
        <p:spPr>
          <a:xfrm>
            <a:off x="1508190" y="4380331"/>
            <a:ext cx="12344401" cy="1615827"/>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a:solidFill>
                  <a:schemeClr val="bg1"/>
                </a:solidFill>
                <a:latin typeface="Poppins"/>
                <a:cs typeface="Poppins"/>
              </a:rPr>
              <a:t> </a:t>
            </a:r>
          </a:p>
          <a:p>
            <a:endParaRPr lang="fr-FR" sz="3500" b="1">
              <a:solidFill>
                <a:schemeClr val="bg1"/>
              </a:solidFill>
              <a:latin typeface="Poppins"/>
              <a:cs typeface="Poppins"/>
            </a:endParaRPr>
          </a:p>
          <a:p>
            <a:endParaRPr lang="fr-FR" sz="3500" b="1">
              <a:solidFill>
                <a:schemeClr val="bg1"/>
              </a:solidFill>
              <a:latin typeface="Poppins"/>
              <a:cs typeface="Poppins"/>
            </a:endParaRPr>
          </a:p>
        </p:txBody>
      </p:sp>
      <p:sp>
        <p:nvSpPr>
          <p:cNvPr id="17" name="Espace réservé du texte 2">
            <a:extLst>
              <a:ext uri="{FF2B5EF4-FFF2-40B4-BE49-F238E27FC236}">
                <a16:creationId xmlns:a16="http://schemas.microsoft.com/office/drawing/2014/main" id="{60F078FA-FC24-8809-FCF4-F2D1485C721D}"/>
              </a:ext>
            </a:extLst>
          </p:cNvPr>
          <p:cNvSpPr txBox="1">
            <a:spLocks/>
          </p:cNvSpPr>
          <p:nvPr/>
        </p:nvSpPr>
        <p:spPr>
          <a:xfrm>
            <a:off x="1518404" y="1680641"/>
            <a:ext cx="12496801" cy="5386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a:solidFill>
                  <a:schemeClr val="bg1"/>
                </a:solidFill>
                <a:latin typeface="Poppins"/>
                <a:cs typeface="Poppins"/>
              </a:rPr>
              <a:t>Par groupe de 6, générations mélangées</a:t>
            </a:r>
            <a:endParaRPr lang="fr-FR">
              <a:solidFill>
                <a:schemeClr val="bg1"/>
              </a:solidFill>
            </a:endParaRPr>
          </a:p>
        </p:txBody>
      </p:sp>
      <p:pic>
        <p:nvPicPr>
          <p:cNvPr id="2" name="Image 1">
            <a:extLst>
              <a:ext uri="{FF2B5EF4-FFF2-40B4-BE49-F238E27FC236}">
                <a16:creationId xmlns:a16="http://schemas.microsoft.com/office/drawing/2014/main" id="{EEA47835-7233-590F-9A0C-D7DB3E30E946}"/>
              </a:ext>
            </a:extLst>
          </p:cNvPr>
          <p:cNvPicPr>
            <a:picLocks noChangeAspect="1"/>
          </p:cNvPicPr>
          <p:nvPr/>
        </p:nvPicPr>
        <p:blipFill>
          <a:blip r:embed="rId3"/>
          <a:stretch>
            <a:fillRect/>
          </a:stretch>
        </p:blipFill>
        <p:spPr>
          <a:xfrm>
            <a:off x="3449758" y="6103028"/>
            <a:ext cx="4219880" cy="4199493"/>
          </a:xfrm>
          <a:prstGeom prst="rect">
            <a:avLst/>
          </a:prstGeom>
        </p:spPr>
      </p:pic>
    </p:spTree>
    <p:extLst>
      <p:ext uri="{BB962C8B-B14F-4D97-AF65-F5344CB8AC3E}">
        <p14:creationId xmlns:p14="http://schemas.microsoft.com/office/powerpoint/2010/main" val="9709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FC898DD-D688-C055-DFC8-B61041F64025}"/>
              </a:ext>
            </a:extLst>
          </p:cNvPr>
          <p:cNvPicPr>
            <a:picLocks noChangeAspect="1"/>
          </p:cNvPicPr>
          <p:nvPr/>
        </p:nvPicPr>
        <p:blipFill>
          <a:blip r:embed="rId2"/>
          <a:stretch>
            <a:fillRect/>
          </a:stretch>
        </p:blipFill>
        <p:spPr>
          <a:xfrm>
            <a:off x="-1216" y="-329987"/>
            <a:ext cx="15664343" cy="11049509"/>
          </a:xfrm>
          <a:prstGeom prst="rect">
            <a:avLst/>
          </a:prstGeom>
        </p:spPr>
      </p:pic>
      <p:pic>
        <p:nvPicPr>
          <p:cNvPr id="10" name="Image 9" descr="Une image contenant noir&#10;&#10;Le contenu généré par l’IA peut être incorrect.">
            <a:extLst>
              <a:ext uri="{FF2B5EF4-FFF2-40B4-BE49-F238E27FC236}">
                <a16:creationId xmlns:a16="http://schemas.microsoft.com/office/drawing/2014/main" id="{FD302135-3FEA-91A4-3B62-246C26AF280A}"/>
              </a:ext>
            </a:extLst>
          </p:cNvPr>
          <p:cNvPicPr>
            <a:picLocks noChangeAspect="1"/>
          </p:cNvPicPr>
          <p:nvPr/>
        </p:nvPicPr>
        <p:blipFill>
          <a:blip r:embed="rId3"/>
          <a:stretch>
            <a:fillRect/>
          </a:stretch>
        </p:blipFill>
        <p:spPr>
          <a:xfrm>
            <a:off x="-1056388" y="8465814"/>
            <a:ext cx="17271725" cy="3834599"/>
          </a:xfrm>
          <a:prstGeom prst="rect">
            <a:avLst/>
          </a:prstGeom>
        </p:spPr>
      </p:pic>
      <p:pic>
        <p:nvPicPr>
          <p:cNvPr id="4" name="Image 3">
            <a:extLst>
              <a:ext uri="{FF2B5EF4-FFF2-40B4-BE49-F238E27FC236}">
                <a16:creationId xmlns:a16="http://schemas.microsoft.com/office/drawing/2014/main" id="{EAF3CF64-C5DB-8D3C-F09F-DA864700E979}"/>
              </a:ext>
            </a:extLst>
          </p:cNvPr>
          <p:cNvPicPr>
            <a:picLocks noChangeAspect="1"/>
          </p:cNvPicPr>
          <p:nvPr/>
        </p:nvPicPr>
        <p:blipFill>
          <a:blip r:embed="rId4"/>
          <a:stretch>
            <a:fillRect/>
          </a:stretch>
        </p:blipFill>
        <p:spPr>
          <a:xfrm>
            <a:off x="-148666" y="0"/>
            <a:ext cx="15959242" cy="11656279"/>
          </a:xfrm>
          <a:prstGeom prst="rect">
            <a:avLst/>
          </a:prstGeom>
        </p:spPr>
      </p:pic>
      <p:sp>
        <p:nvSpPr>
          <p:cNvPr id="7" name="Espace réservé du texte 2">
            <a:extLst>
              <a:ext uri="{FF2B5EF4-FFF2-40B4-BE49-F238E27FC236}">
                <a16:creationId xmlns:a16="http://schemas.microsoft.com/office/drawing/2014/main" id="{DFBD40F1-D2A7-62DB-74F3-5F6A847EFF4E}"/>
              </a:ext>
            </a:extLst>
          </p:cNvPr>
          <p:cNvSpPr txBox="1">
            <a:spLocks/>
          </p:cNvSpPr>
          <p:nvPr/>
        </p:nvSpPr>
        <p:spPr>
          <a:xfrm>
            <a:off x="1662968" y="2826450"/>
            <a:ext cx="12344401" cy="61863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l">
              <a:buFont typeface="Arial"/>
              <a:buChar char="•"/>
            </a:pPr>
            <a:r>
              <a:rPr lang="fr-FR" sz="4800" i="1" dirty="0">
                <a:solidFill>
                  <a:srgbClr val="3D2A2C"/>
                </a:solidFill>
                <a:latin typeface="Poppins"/>
                <a:cs typeface="Poppins"/>
              </a:rPr>
              <a:t> Quelle est la chose la plus étrange que tu aies jamais mangée ?</a:t>
            </a:r>
            <a:endParaRPr lang="fr-FR" dirty="0"/>
          </a:p>
          <a:p>
            <a:pPr algn="l">
              <a:buFont typeface="Arial"/>
              <a:buChar char="•"/>
            </a:pPr>
            <a:endParaRPr lang="fr-FR" sz="4800" i="1" dirty="0">
              <a:solidFill>
                <a:srgbClr val="3D2A2C"/>
              </a:solidFill>
              <a:latin typeface="Poppins"/>
              <a:cs typeface="Poppins"/>
            </a:endParaRPr>
          </a:p>
          <a:p>
            <a:pPr algn="l">
              <a:buFont typeface="Arial"/>
              <a:buChar char="•"/>
            </a:pPr>
            <a:r>
              <a:rPr lang="fr-FR" sz="4800" i="1" dirty="0">
                <a:solidFill>
                  <a:srgbClr val="3D2A2C"/>
                </a:solidFill>
                <a:latin typeface="Poppins"/>
                <a:cs typeface="Poppins"/>
              </a:rPr>
              <a:t> Où et comment se dérouleraient tes vacances de rêve ?</a:t>
            </a:r>
          </a:p>
          <a:p>
            <a:pPr algn="l">
              <a:buFont typeface="Arial"/>
              <a:buChar char="•"/>
            </a:pPr>
            <a:endParaRPr lang="fr-FR" sz="4800" i="1" dirty="0">
              <a:solidFill>
                <a:srgbClr val="3D2A2C"/>
              </a:solidFill>
              <a:latin typeface="Poppins"/>
              <a:cs typeface="Poppins"/>
            </a:endParaRPr>
          </a:p>
          <a:p>
            <a:pPr algn="l">
              <a:buFont typeface="Arial"/>
              <a:buChar char="•"/>
            </a:pPr>
            <a:r>
              <a:rPr lang="fr-FR" sz="4800" i="1" dirty="0">
                <a:solidFill>
                  <a:srgbClr val="3D2A2C"/>
                </a:solidFill>
                <a:latin typeface="Poppins"/>
                <a:cs typeface="Poppins"/>
              </a:rPr>
              <a:t> À quelle époque aimerais-tu vivre,</a:t>
            </a:r>
          </a:p>
          <a:p>
            <a:pPr algn="l"/>
            <a:r>
              <a:rPr lang="fr-FR" sz="4800" i="1" dirty="0">
                <a:solidFill>
                  <a:srgbClr val="3D2A2C"/>
                </a:solidFill>
                <a:latin typeface="Poppins"/>
                <a:cs typeface="Poppins"/>
              </a:rPr>
              <a:t>et pourquoi ?</a:t>
            </a:r>
            <a:endParaRPr lang="fr-FR" dirty="0"/>
          </a:p>
          <a:p>
            <a:endParaRPr lang="fr-FR" dirty="0">
              <a:solidFill>
                <a:srgbClr val="000000"/>
              </a:solidFill>
              <a:latin typeface="Calibri"/>
              <a:ea typeface="Calibri"/>
              <a:cs typeface="Calibri"/>
            </a:endParaRPr>
          </a:p>
        </p:txBody>
      </p:sp>
      <p:sp>
        <p:nvSpPr>
          <p:cNvPr id="2" name="Espace réservé du texte 2">
            <a:extLst>
              <a:ext uri="{FF2B5EF4-FFF2-40B4-BE49-F238E27FC236}">
                <a16:creationId xmlns:a16="http://schemas.microsoft.com/office/drawing/2014/main" id="{755B1C30-C579-28C7-650A-6A7E8E0F3722}"/>
              </a:ext>
            </a:extLst>
          </p:cNvPr>
          <p:cNvSpPr txBox="1">
            <a:spLocks/>
          </p:cNvSpPr>
          <p:nvPr/>
        </p:nvSpPr>
        <p:spPr>
          <a:xfrm>
            <a:off x="1518404" y="1680641"/>
            <a:ext cx="12496801" cy="5386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dirty="0">
                <a:solidFill>
                  <a:srgbClr val="3D2A2C"/>
                </a:solidFill>
                <a:latin typeface="Poppins"/>
                <a:cs typeface="Poppins"/>
              </a:rPr>
              <a:t>Par groupe de 6, générations mélangées</a:t>
            </a:r>
            <a:endParaRPr lang="fr-FR" dirty="0">
              <a:solidFill>
                <a:srgbClr val="3D2A2C"/>
              </a:solidFill>
            </a:endParaRPr>
          </a:p>
        </p:txBody>
      </p:sp>
    </p:spTree>
    <p:extLst>
      <p:ext uri="{BB962C8B-B14F-4D97-AF65-F5344CB8AC3E}">
        <p14:creationId xmlns:p14="http://schemas.microsoft.com/office/powerpoint/2010/main" val="2995222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89C"/>
        </a:solidFill>
        <a:effectLst/>
      </p:bgPr>
    </p:bg>
    <p:spTree>
      <p:nvGrpSpPr>
        <p:cNvPr id="1" name="">
          <a:extLst>
            <a:ext uri="{FF2B5EF4-FFF2-40B4-BE49-F238E27FC236}">
              <a16:creationId xmlns:a16="http://schemas.microsoft.com/office/drawing/2014/main" id="{4EA40DC8-875F-69F6-A45F-365E6B7815DD}"/>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34550EEB-1F31-CD77-E07C-5338DF11D8EE}"/>
              </a:ext>
            </a:extLst>
          </p:cNvPr>
          <p:cNvPicPr>
            <a:picLocks noChangeAspect="1"/>
          </p:cNvPicPr>
          <p:nvPr/>
        </p:nvPicPr>
        <p:blipFill>
          <a:blip r:embed="rId2"/>
          <a:stretch>
            <a:fillRect/>
          </a:stretch>
        </p:blipFill>
        <p:spPr>
          <a:xfrm>
            <a:off x="-195181" y="-386873"/>
            <a:ext cx="15697200" cy="11467145"/>
          </a:xfrm>
          <a:prstGeom prst="rect">
            <a:avLst/>
          </a:prstGeom>
        </p:spPr>
      </p:pic>
      <p:sp>
        <p:nvSpPr>
          <p:cNvPr id="3" name="Espace réservé du texte 2">
            <a:extLst>
              <a:ext uri="{FF2B5EF4-FFF2-40B4-BE49-F238E27FC236}">
                <a16:creationId xmlns:a16="http://schemas.microsoft.com/office/drawing/2014/main" id="{0C1509F2-8967-0AD8-394C-7C75DF3DF58E}"/>
              </a:ext>
            </a:extLst>
          </p:cNvPr>
          <p:cNvSpPr>
            <a:spLocks noGrp="1"/>
          </p:cNvSpPr>
          <p:nvPr>
            <p:ph type="body" idx="1"/>
          </p:nvPr>
        </p:nvSpPr>
        <p:spPr>
          <a:xfrm>
            <a:off x="1512570" y="2459482"/>
            <a:ext cx="13613130" cy="4647426"/>
          </a:xfrm>
          <a:solidFill>
            <a:srgbClr val="00689C"/>
          </a:solidFill>
        </p:spPr>
        <p:txBody>
          <a:bodyPr wrap="square" lIns="0" tIns="0" rIns="0" bIns="0" anchor="t">
            <a:spAutoFit/>
          </a:bodyPr>
          <a:lstStyle/>
          <a:p>
            <a:pPr algn="l"/>
            <a:r>
              <a:rPr lang="fr-FR" sz="9600" dirty="0">
                <a:solidFill>
                  <a:srgbClr val="FDFBF1"/>
                </a:solidFill>
                <a:latin typeface="Bebas Neue"/>
              </a:rPr>
              <a:t>2. Partage autour </a:t>
            </a:r>
            <a:br>
              <a:rPr lang="fr-FR" sz="9600" dirty="0">
                <a:solidFill>
                  <a:srgbClr val="FDFBF1"/>
                </a:solidFill>
                <a:latin typeface="Bebas Neue"/>
              </a:rPr>
            </a:br>
            <a:r>
              <a:rPr lang="fr-FR" sz="9600" dirty="0">
                <a:solidFill>
                  <a:srgbClr val="FDFBF1"/>
                </a:solidFill>
                <a:latin typeface="Bebas Neue"/>
              </a:rPr>
              <a:t>de La foi (10 min) </a:t>
            </a:r>
            <a:endParaRPr lang="fr-FR" sz="9600" dirty="0">
              <a:solidFill>
                <a:srgbClr val="000000"/>
              </a:solidFill>
              <a:latin typeface="Bebas Neue" panose="020B0606020202050201" pitchFamily="34" charset="77"/>
            </a:endParaRPr>
          </a:p>
          <a:p>
            <a:endParaRPr lang="fr-FR" sz="11000" dirty="0">
              <a:solidFill>
                <a:srgbClr val="FDFBF1"/>
              </a:solidFill>
              <a:latin typeface="Bebas Neue" panose="020B0606020202050201" pitchFamily="34" charset="77"/>
            </a:endParaRPr>
          </a:p>
        </p:txBody>
      </p:sp>
      <p:pic>
        <p:nvPicPr>
          <p:cNvPr id="10" name="Image 9">
            <a:extLst>
              <a:ext uri="{FF2B5EF4-FFF2-40B4-BE49-F238E27FC236}">
                <a16:creationId xmlns:a16="http://schemas.microsoft.com/office/drawing/2014/main" id="{70D98B1D-D960-936F-9B54-F2852001D078}"/>
              </a:ext>
            </a:extLst>
          </p:cNvPr>
          <p:cNvPicPr>
            <a:picLocks noChangeAspect="1"/>
          </p:cNvPicPr>
          <p:nvPr/>
        </p:nvPicPr>
        <p:blipFill>
          <a:blip r:embed="rId3"/>
          <a:stretch>
            <a:fillRect/>
          </a:stretch>
        </p:blipFill>
        <p:spPr>
          <a:xfrm>
            <a:off x="-1059298" y="-982628"/>
            <a:ext cx="2755900" cy="3797300"/>
          </a:xfrm>
          <a:prstGeom prst="rect">
            <a:avLst/>
          </a:prstGeom>
        </p:spPr>
      </p:pic>
      <p:pic>
        <p:nvPicPr>
          <p:cNvPr id="5" name="Image 4" descr="Une image contenant ver, invertébré&#10;&#10;Le contenu généré par l’IA peut être incorrect.">
            <a:extLst>
              <a:ext uri="{FF2B5EF4-FFF2-40B4-BE49-F238E27FC236}">
                <a16:creationId xmlns:a16="http://schemas.microsoft.com/office/drawing/2014/main" id="{8B09483E-9928-5ED9-1C1A-2399B6FBF6E6}"/>
              </a:ext>
            </a:extLst>
          </p:cNvPr>
          <p:cNvPicPr>
            <a:picLocks noChangeAspect="1"/>
          </p:cNvPicPr>
          <p:nvPr/>
        </p:nvPicPr>
        <p:blipFill>
          <a:blip r:embed="rId4"/>
          <a:stretch>
            <a:fillRect/>
          </a:stretch>
        </p:blipFill>
        <p:spPr>
          <a:xfrm>
            <a:off x="-931110" y="3737973"/>
            <a:ext cx="16987919" cy="8943676"/>
          </a:xfrm>
          <a:prstGeom prst="rect">
            <a:avLst/>
          </a:prstGeom>
        </p:spPr>
      </p:pic>
      <p:sp>
        <p:nvSpPr>
          <p:cNvPr id="8" name="Espace réservé du texte 2">
            <a:extLst>
              <a:ext uri="{FF2B5EF4-FFF2-40B4-BE49-F238E27FC236}">
                <a16:creationId xmlns:a16="http://schemas.microsoft.com/office/drawing/2014/main" id="{03AD2534-4DD7-6A68-A663-36A93B510DD7}"/>
              </a:ext>
            </a:extLst>
          </p:cNvPr>
          <p:cNvSpPr txBox="1">
            <a:spLocks/>
          </p:cNvSpPr>
          <p:nvPr/>
        </p:nvSpPr>
        <p:spPr>
          <a:xfrm>
            <a:off x="1518404" y="1680641"/>
            <a:ext cx="12496801" cy="5386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dirty="0">
                <a:solidFill>
                  <a:schemeClr val="bg1"/>
                </a:solidFill>
                <a:latin typeface="Poppins"/>
                <a:cs typeface="Poppins"/>
              </a:rPr>
              <a:t>Par groupe de 6, générations mélangées</a:t>
            </a:r>
            <a:endParaRPr lang="fr-FR" dirty="0">
              <a:solidFill>
                <a:schemeClr val="bg1"/>
              </a:solidFill>
            </a:endParaRPr>
          </a:p>
        </p:txBody>
      </p:sp>
    </p:spTree>
    <p:extLst>
      <p:ext uri="{BB962C8B-B14F-4D97-AF65-F5344CB8AC3E}">
        <p14:creationId xmlns:p14="http://schemas.microsoft.com/office/powerpoint/2010/main" val="1268472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1C9EF-425B-BF35-5465-12CA9030EA56}"/>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CD400E2B-44B5-8BEF-318A-ADA9A4D52872}"/>
              </a:ext>
            </a:extLst>
          </p:cNvPr>
          <p:cNvPicPr>
            <a:picLocks noChangeAspect="1"/>
          </p:cNvPicPr>
          <p:nvPr/>
        </p:nvPicPr>
        <p:blipFill>
          <a:blip r:embed="rId2"/>
          <a:stretch>
            <a:fillRect/>
          </a:stretch>
        </p:blipFill>
        <p:spPr>
          <a:xfrm>
            <a:off x="-1216" y="-295607"/>
            <a:ext cx="15564402" cy="11015609"/>
          </a:xfrm>
          <a:prstGeom prst="rect">
            <a:avLst/>
          </a:prstGeom>
        </p:spPr>
      </p:pic>
      <p:pic>
        <p:nvPicPr>
          <p:cNvPr id="4" name="Image 3">
            <a:extLst>
              <a:ext uri="{FF2B5EF4-FFF2-40B4-BE49-F238E27FC236}">
                <a16:creationId xmlns:a16="http://schemas.microsoft.com/office/drawing/2014/main" id="{6EB8E308-B2EC-8A1A-67F1-0895ED27E6B8}"/>
              </a:ext>
            </a:extLst>
          </p:cNvPr>
          <p:cNvPicPr>
            <a:picLocks noChangeAspect="1"/>
          </p:cNvPicPr>
          <p:nvPr/>
        </p:nvPicPr>
        <p:blipFill>
          <a:blip r:embed="rId3"/>
          <a:stretch>
            <a:fillRect/>
          </a:stretch>
        </p:blipFill>
        <p:spPr>
          <a:xfrm>
            <a:off x="-134014" y="-386873"/>
            <a:ext cx="15697200" cy="11467145"/>
          </a:xfrm>
          <a:prstGeom prst="rect">
            <a:avLst/>
          </a:prstGeom>
        </p:spPr>
      </p:pic>
      <p:sp>
        <p:nvSpPr>
          <p:cNvPr id="3" name="Espace réservé du texte 2">
            <a:extLst>
              <a:ext uri="{FF2B5EF4-FFF2-40B4-BE49-F238E27FC236}">
                <a16:creationId xmlns:a16="http://schemas.microsoft.com/office/drawing/2014/main" id="{4E0EB72D-6C88-12CA-C346-958A8D6592BB}"/>
              </a:ext>
            </a:extLst>
          </p:cNvPr>
          <p:cNvSpPr>
            <a:spLocks noGrp="1"/>
          </p:cNvSpPr>
          <p:nvPr>
            <p:ph type="body" idx="1"/>
          </p:nvPr>
        </p:nvSpPr>
        <p:spPr>
          <a:xfrm>
            <a:off x="961919" y="2866456"/>
            <a:ext cx="13512408" cy="3693319"/>
          </a:xfrm>
        </p:spPr>
        <p:txBody>
          <a:bodyPr wrap="square" lIns="0" tIns="0" rIns="0" bIns="0" anchor="t">
            <a:spAutoFit/>
          </a:bodyPr>
          <a:lstStyle/>
          <a:p>
            <a:pPr marL="685800" indent="-685800" algn="ctr">
              <a:buFont typeface="Arial"/>
              <a:buChar char="•"/>
            </a:pPr>
            <a:r>
              <a:rPr lang="fr-FR" sz="4800" i="1" dirty="0">
                <a:solidFill>
                  <a:srgbClr val="3D2A2C"/>
                </a:solidFill>
                <a:latin typeface="Poppins"/>
                <a:cs typeface="Poppins"/>
              </a:rPr>
              <a:t>Comment ta foi influence ton quotidien ? </a:t>
            </a:r>
            <a:endParaRPr lang="fr-FR" sz="4800" dirty="0"/>
          </a:p>
          <a:p>
            <a:pPr algn="ctr"/>
            <a:endParaRPr lang="fr-FR" sz="4800" i="1" dirty="0">
              <a:solidFill>
                <a:srgbClr val="3D2A2C"/>
              </a:solidFill>
              <a:latin typeface="Poppins"/>
              <a:cs typeface="Poppins"/>
            </a:endParaRPr>
          </a:p>
          <a:p>
            <a:pPr marL="685800" indent="-685800" algn="ctr">
              <a:buFont typeface="Arial"/>
              <a:buChar char="•"/>
            </a:pPr>
            <a:r>
              <a:rPr lang="fr-FR" sz="4800" i="1" dirty="0">
                <a:solidFill>
                  <a:srgbClr val="3D2A2C"/>
                </a:solidFill>
                <a:latin typeface="Poppins"/>
                <a:cs typeface="Poppins"/>
              </a:rPr>
              <a:t>Quel personnage biblique t'inspire ?</a:t>
            </a:r>
          </a:p>
          <a:p>
            <a:pPr algn="ctr"/>
            <a:endParaRPr lang="fr-FR" sz="4800" i="1" dirty="0">
              <a:solidFill>
                <a:srgbClr val="3D2A2C"/>
              </a:solidFill>
              <a:latin typeface="Poppins"/>
              <a:cs typeface="Poppins"/>
            </a:endParaRPr>
          </a:p>
          <a:p>
            <a:pPr marL="685800" indent="-685800" algn="ctr">
              <a:buFont typeface="Arial"/>
              <a:buChar char="•"/>
            </a:pPr>
            <a:r>
              <a:rPr lang="fr-FR" sz="4800" i="1" dirty="0">
                <a:solidFill>
                  <a:srgbClr val="3D2A2C"/>
                </a:solidFill>
                <a:latin typeface="Poppins"/>
                <a:cs typeface="Poppins"/>
              </a:rPr>
              <a:t>Un verset qui t'encourage ?</a:t>
            </a:r>
          </a:p>
        </p:txBody>
      </p:sp>
      <p:pic>
        <p:nvPicPr>
          <p:cNvPr id="2" name="Image 1">
            <a:extLst>
              <a:ext uri="{FF2B5EF4-FFF2-40B4-BE49-F238E27FC236}">
                <a16:creationId xmlns:a16="http://schemas.microsoft.com/office/drawing/2014/main" id="{D4A967B6-B573-3BBB-7BFC-AB25B11326C4}"/>
              </a:ext>
            </a:extLst>
          </p:cNvPr>
          <p:cNvPicPr>
            <a:picLocks noChangeAspect="1"/>
          </p:cNvPicPr>
          <p:nvPr/>
        </p:nvPicPr>
        <p:blipFill>
          <a:blip r:embed="rId4"/>
          <a:stretch>
            <a:fillRect/>
          </a:stretch>
        </p:blipFill>
        <p:spPr>
          <a:xfrm>
            <a:off x="-378996" y="6412382"/>
            <a:ext cx="14402036" cy="5076825"/>
          </a:xfrm>
          <a:prstGeom prst="rect">
            <a:avLst/>
          </a:prstGeom>
        </p:spPr>
      </p:pic>
      <p:sp>
        <p:nvSpPr>
          <p:cNvPr id="9" name="Espace réservé du texte 2">
            <a:extLst>
              <a:ext uri="{FF2B5EF4-FFF2-40B4-BE49-F238E27FC236}">
                <a16:creationId xmlns:a16="http://schemas.microsoft.com/office/drawing/2014/main" id="{CB169BC8-445E-41CA-62D6-CC692BBB6C00}"/>
              </a:ext>
            </a:extLst>
          </p:cNvPr>
          <p:cNvSpPr txBox="1">
            <a:spLocks/>
          </p:cNvSpPr>
          <p:nvPr/>
        </p:nvSpPr>
        <p:spPr>
          <a:xfrm>
            <a:off x="1518404" y="1680641"/>
            <a:ext cx="12496801" cy="5386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dirty="0">
                <a:solidFill>
                  <a:srgbClr val="3D2A2C"/>
                </a:solidFill>
                <a:latin typeface="Poppins"/>
                <a:cs typeface="Poppins"/>
              </a:rPr>
              <a:t>Par groupe de 6, générations mélangées</a:t>
            </a:r>
            <a:endParaRPr lang="fr-FR" dirty="0">
              <a:solidFill>
                <a:srgbClr val="3D2A2C"/>
              </a:solidFill>
            </a:endParaRPr>
          </a:p>
        </p:txBody>
      </p:sp>
    </p:spTree>
    <p:extLst>
      <p:ext uri="{BB962C8B-B14F-4D97-AF65-F5344CB8AC3E}">
        <p14:creationId xmlns:p14="http://schemas.microsoft.com/office/powerpoint/2010/main" val="1722222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9E1B"/>
        </a:solidFill>
        <a:effectLst/>
      </p:bgPr>
    </p:bg>
    <p:spTree>
      <p:nvGrpSpPr>
        <p:cNvPr id="1" name="">
          <a:extLst>
            <a:ext uri="{FF2B5EF4-FFF2-40B4-BE49-F238E27FC236}">
              <a16:creationId xmlns:a16="http://schemas.microsoft.com/office/drawing/2014/main" id="{E7340475-691D-C473-F6BE-5876964CCE05}"/>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FB55E401-AF40-1796-6878-D5A6C118BF22}"/>
              </a:ext>
            </a:extLst>
          </p:cNvPr>
          <p:cNvPicPr>
            <a:picLocks noChangeAspect="1"/>
          </p:cNvPicPr>
          <p:nvPr/>
        </p:nvPicPr>
        <p:blipFill>
          <a:blip r:embed="rId2"/>
          <a:stretch>
            <a:fillRect/>
          </a:stretch>
        </p:blipFill>
        <p:spPr>
          <a:xfrm>
            <a:off x="-285750" y="-386873"/>
            <a:ext cx="15697200" cy="11467145"/>
          </a:xfrm>
          <a:prstGeom prst="rect">
            <a:avLst/>
          </a:prstGeom>
        </p:spPr>
      </p:pic>
      <p:sp>
        <p:nvSpPr>
          <p:cNvPr id="3" name="Espace réservé du texte 2">
            <a:extLst>
              <a:ext uri="{FF2B5EF4-FFF2-40B4-BE49-F238E27FC236}">
                <a16:creationId xmlns:a16="http://schemas.microsoft.com/office/drawing/2014/main" id="{A569C2B2-BEF5-1AA8-6602-7857D7AB3891}"/>
              </a:ext>
            </a:extLst>
          </p:cNvPr>
          <p:cNvSpPr>
            <a:spLocks noGrp="1"/>
          </p:cNvSpPr>
          <p:nvPr>
            <p:ph type="body" idx="1"/>
          </p:nvPr>
        </p:nvSpPr>
        <p:spPr>
          <a:xfrm>
            <a:off x="1512570" y="2459482"/>
            <a:ext cx="13613130" cy="3385542"/>
          </a:xfrm>
          <a:solidFill>
            <a:srgbClr val="F49E1B"/>
          </a:solidFill>
        </p:spPr>
        <p:txBody>
          <a:bodyPr wrap="square" lIns="0" tIns="0" rIns="0" bIns="0" anchor="t">
            <a:spAutoFit/>
          </a:bodyPr>
          <a:lstStyle/>
          <a:p>
            <a:r>
              <a:rPr lang="fr-FR" sz="11000">
                <a:solidFill>
                  <a:srgbClr val="FDFBF1"/>
                </a:solidFill>
                <a:latin typeface="Bebas Neue"/>
              </a:rPr>
              <a:t>3. Temps de prière</a:t>
            </a:r>
          </a:p>
          <a:p>
            <a:r>
              <a:rPr lang="fr-FR" sz="11000">
                <a:solidFill>
                  <a:srgbClr val="FDFBF1"/>
                </a:solidFill>
                <a:latin typeface="Bebas Neue"/>
              </a:rPr>
              <a:t>(10 min)</a:t>
            </a:r>
          </a:p>
        </p:txBody>
      </p:sp>
      <p:pic>
        <p:nvPicPr>
          <p:cNvPr id="5" name="Image 4">
            <a:extLst>
              <a:ext uri="{FF2B5EF4-FFF2-40B4-BE49-F238E27FC236}">
                <a16:creationId xmlns:a16="http://schemas.microsoft.com/office/drawing/2014/main" id="{A7C32048-6436-DD75-F6BE-B867E750058E}"/>
              </a:ext>
            </a:extLst>
          </p:cNvPr>
          <p:cNvPicPr>
            <a:picLocks noChangeAspect="1"/>
          </p:cNvPicPr>
          <p:nvPr/>
        </p:nvPicPr>
        <p:blipFill>
          <a:blip r:embed="rId3"/>
          <a:srcRect r="1818" b="-152"/>
          <a:stretch>
            <a:fillRect/>
          </a:stretch>
        </p:blipFill>
        <p:spPr>
          <a:xfrm>
            <a:off x="-287770" y="-388294"/>
            <a:ext cx="7177315" cy="12463872"/>
          </a:xfrm>
          <a:prstGeom prst="rect">
            <a:avLst/>
          </a:prstGeom>
        </p:spPr>
      </p:pic>
      <p:sp>
        <p:nvSpPr>
          <p:cNvPr id="7" name="Espace réservé du texte 2">
            <a:extLst>
              <a:ext uri="{FF2B5EF4-FFF2-40B4-BE49-F238E27FC236}">
                <a16:creationId xmlns:a16="http://schemas.microsoft.com/office/drawing/2014/main" id="{1D3242AB-4299-6163-2A5A-63EB6D91723C}"/>
              </a:ext>
            </a:extLst>
          </p:cNvPr>
          <p:cNvSpPr txBox="1">
            <a:spLocks/>
          </p:cNvSpPr>
          <p:nvPr/>
        </p:nvSpPr>
        <p:spPr>
          <a:xfrm>
            <a:off x="1518404" y="1680641"/>
            <a:ext cx="12496801" cy="538609"/>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3500" b="1" dirty="0">
                <a:solidFill>
                  <a:schemeClr val="bg1"/>
                </a:solidFill>
                <a:latin typeface="Poppins"/>
                <a:cs typeface="Poppins"/>
              </a:rPr>
              <a:t>Par groupe de 6, générations mélangées</a:t>
            </a:r>
            <a:endParaRPr lang="fr-FR" dirty="0">
              <a:solidFill>
                <a:schemeClr val="bg1"/>
              </a:solidFill>
            </a:endParaRPr>
          </a:p>
        </p:txBody>
      </p:sp>
      <p:pic>
        <p:nvPicPr>
          <p:cNvPr id="6" name="Image 5" descr="Une image contenant symbole, Graphique, Police, logo&#10;&#10;Le contenu généré par l’IA peut être incorrect.">
            <a:extLst>
              <a:ext uri="{FF2B5EF4-FFF2-40B4-BE49-F238E27FC236}">
                <a16:creationId xmlns:a16="http://schemas.microsoft.com/office/drawing/2014/main" id="{6D512D41-935F-2112-0E0A-2DCEB9954E85}"/>
              </a:ext>
            </a:extLst>
          </p:cNvPr>
          <p:cNvPicPr>
            <a:picLocks noChangeAspect="1"/>
          </p:cNvPicPr>
          <p:nvPr/>
        </p:nvPicPr>
        <p:blipFill>
          <a:blip r:embed="rId4"/>
          <a:stretch>
            <a:fillRect/>
          </a:stretch>
        </p:blipFill>
        <p:spPr>
          <a:xfrm>
            <a:off x="10025565" y="5831075"/>
            <a:ext cx="3533857" cy="3528128"/>
          </a:xfrm>
          <a:prstGeom prst="rect">
            <a:avLst/>
          </a:prstGeom>
        </p:spPr>
      </p:pic>
    </p:spTree>
    <p:extLst>
      <p:ext uri="{BB962C8B-B14F-4D97-AF65-F5344CB8AC3E}">
        <p14:creationId xmlns:p14="http://schemas.microsoft.com/office/powerpoint/2010/main" val="3435216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4BB95-4453-C8D3-75C2-87E3FBF5513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4090CAB3-DE5A-B375-58BF-44FFF66E2FA6}"/>
              </a:ext>
            </a:extLst>
          </p:cNvPr>
          <p:cNvPicPr>
            <a:picLocks noChangeAspect="1"/>
          </p:cNvPicPr>
          <p:nvPr/>
        </p:nvPicPr>
        <p:blipFill>
          <a:blip r:embed="rId2"/>
          <a:stretch>
            <a:fillRect/>
          </a:stretch>
        </p:blipFill>
        <p:spPr>
          <a:xfrm>
            <a:off x="-1216" y="-533160"/>
            <a:ext cx="15865964" cy="11248639"/>
          </a:xfrm>
          <a:prstGeom prst="rect">
            <a:avLst/>
          </a:prstGeom>
        </p:spPr>
      </p:pic>
      <p:pic>
        <p:nvPicPr>
          <p:cNvPr id="6" name="Image 5">
            <a:extLst>
              <a:ext uri="{FF2B5EF4-FFF2-40B4-BE49-F238E27FC236}">
                <a16:creationId xmlns:a16="http://schemas.microsoft.com/office/drawing/2014/main" id="{E0E9C448-88E0-B335-B64E-40B39AFEFECB}"/>
              </a:ext>
            </a:extLst>
          </p:cNvPr>
          <p:cNvPicPr>
            <a:picLocks noChangeAspect="1"/>
          </p:cNvPicPr>
          <p:nvPr/>
        </p:nvPicPr>
        <p:blipFill>
          <a:blip r:embed="rId3"/>
          <a:stretch>
            <a:fillRect/>
          </a:stretch>
        </p:blipFill>
        <p:spPr>
          <a:xfrm rot="21000000">
            <a:off x="-274727" y="12280252"/>
            <a:ext cx="13770047" cy="4893559"/>
          </a:xfrm>
          <a:prstGeom prst="rect">
            <a:avLst/>
          </a:prstGeom>
        </p:spPr>
      </p:pic>
      <p:sp>
        <p:nvSpPr>
          <p:cNvPr id="3" name="Espace réservé du texte 2">
            <a:extLst>
              <a:ext uri="{FF2B5EF4-FFF2-40B4-BE49-F238E27FC236}">
                <a16:creationId xmlns:a16="http://schemas.microsoft.com/office/drawing/2014/main" id="{93AB95BE-DD55-FF7C-5385-3B810A279F64}"/>
              </a:ext>
            </a:extLst>
          </p:cNvPr>
          <p:cNvSpPr>
            <a:spLocks noGrp="1"/>
          </p:cNvSpPr>
          <p:nvPr>
            <p:ph type="body" idx="1"/>
          </p:nvPr>
        </p:nvSpPr>
        <p:spPr>
          <a:xfrm>
            <a:off x="818015" y="1844049"/>
            <a:ext cx="13493893" cy="7299434"/>
          </a:xfrm>
        </p:spPr>
        <p:txBody>
          <a:bodyPr wrap="square" lIns="0" tIns="0" rIns="0" bIns="0" anchor="t">
            <a:spAutoFit/>
          </a:bodyPr>
          <a:lstStyle/>
          <a:p>
            <a:pPr algn="ctr">
              <a:lnSpc>
                <a:spcPct val="150000"/>
              </a:lnSpc>
            </a:pPr>
            <a:r>
              <a:rPr lang="fr-FR" sz="4000" b="1">
                <a:solidFill>
                  <a:srgbClr val="3D2A2C"/>
                </a:solidFill>
                <a:latin typeface="Poppins"/>
                <a:cs typeface="Poppins"/>
              </a:rPr>
              <a:t>Addiction    Amis    Amour    Anxiété    Apparence Avenir    Choix    Comparaison    Confiance    Doute Espoir    Estime de soi    Études    Famille    Flemme  Identité    Incertitude     Influence    Jugement Manque de repères    Mental    Persévérance  Pression    Relations    Réseaux    Responsabilité Solitude    Stress    Tentation    Travail</a:t>
            </a:r>
            <a:endParaRPr lang="fr-FR" sz="4000">
              <a:latin typeface="Poppins"/>
              <a:cs typeface="Poppins"/>
            </a:endParaRPr>
          </a:p>
          <a:p>
            <a:pPr algn="ctr">
              <a:lnSpc>
                <a:spcPct val="150000"/>
              </a:lnSpc>
            </a:pPr>
            <a:endParaRPr lang="fr-FR" sz="4000" i="1">
              <a:solidFill>
                <a:srgbClr val="3D2A2C"/>
              </a:solidFill>
              <a:latin typeface="Poppins"/>
              <a:cs typeface="Poppins"/>
            </a:endParaRPr>
          </a:p>
        </p:txBody>
      </p:sp>
      <p:sp>
        <p:nvSpPr>
          <p:cNvPr id="7" name="Espace réservé du texte 2">
            <a:extLst>
              <a:ext uri="{FF2B5EF4-FFF2-40B4-BE49-F238E27FC236}">
                <a16:creationId xmlns:a16="http://schemas.microsoft.com/office/drawing/2014/main" id="{3B0E980B-B217-F788-2EAB-DA6B0E52884D}"/>
              </a:ext>
            </a:extLst>
          </p:cNvPr>
          <p:cNvSpPr txBox="1">
            <a:spLocks/>
          </p:cNvSpPr>
          <p:nvPr/>
        </p:nvSpPr>
        <p:spPr>
          <a:xfrm>
            <a:off x="944836" y="8863676"/>
            <a:ext cx="12344401" cy="553998"/>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685800" indent="-685800" algn="l">
              <a:buFont typeface="Arial"/>
              <a:buChar char="•"/>
            </a:pPr>
            <a:r>
              <a:rPr lang="fr-FR" sz="3600" i="1">
                <a:solidFill>
                  <a:srgbClr val="3D2A2C"/>
                </a:solidFill>
                <a:latin typeface="Poppins"/>
                <a:cs typeface="Poppins"/>
              </a:rPr>
              <a:t>Prier pour la personne à sa droite</a:t>
            </a:r>
            <a:endParaRPr lang="fr-FR" sz="3600"/>
          </a:p>
        </p:txBody>
      </p:sp>
      <p:sp>
        <p:nvSpPr>
          <p:cNvPr id="2" name="Espace réservé du texte 2">
            <a:extLst>
              <a:ext uri="{FF2B5EF4-FFF2-40B4-BE49-F238E27FC236}">
                <a16:creationId xmlns:a16="http://schemas.microsoft.com/office/drawing/2014/main" id="{362ECF82-5F7E-FCA9-02A6-E25E75275884}"/>
              </a:ext>
            </a:extLst>
          </p:cNvPr>
          <p:cNvSpPr txBox="1">
            <a:spLocks/>
          </p:cNvSpPr>
          <p:nvPr/>
        </p:nvSpPr>
        <p:spPr>
          <a:xfrm>
            <a:off x="940186" y="1022691"/>
            <a:ext cx="14610335" cy="553998"/>
          </a:xfrm>
          <a:prstGeom prst="rect">
            <a:avLst/>
          </a:prstGeom>
        </p:spPr>
        <p:txBody>
          <a:bodyPr wrap="square" lIns="0" tIns="0" rIns="0" bIns="0" anchor="t">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685800" indent="-685800" algn="l">
              <a:buFont typeface="Arial"/>
              <a:buChar char="•"/>
            </a:pPr>
            <a:r>
              <a:rPr lang="fr-FR" sz="3600" i="1" dirty="0">
                <a:solidFill>
                  <a:srgbClr val="3D2A2C"/>
                </a:solidFill>
                <a:latin typeface="Poppins"/>
                <a:cs typeface="Poppins"/>
              </a:rPr>
              <a:t>Chaque personne choisit 2 mots et explique pourquoi</a:t>
            </a:r>
            <a:endParaRPr lang="fr-FR" sz="3600" dirty="0"/>
          </a:p>
        </p:txBody>
      </p:sp>
      <p:pic>
        <p:nvPicPr>
          <p:cNvPr id="15" name="Image 14">
            <a:extLst>
              <a:ext uri="{FF2B5EF4-FFF2-40B4-BE49-F238E27FC236}">
                <a16:creationId xmlns:a16="http://schemas.microsoft.com/office/drawing/2014/main" id="{ED2BB738-78C0-81F1-A507-B1AA96773559}"/>
              </a:ext>
            </a:extLst>
          </p:cNvPr>
          <p:cNvPicPr>
            <a:picLocks noChangeAspect="1"/>
          </p:cNvPicPr>
          <p:nvPr/>
        </p:nvPicPr>
        <p:blipFill>
          <a:blip r:embed="rId4"/>
          <a:stretch>
            <a:fillRect/>
          </a:stretch>
        </p:blipFill>
        <p:spPr>
          <a:xfrm>
            <a:off x="8247438" y="8438789"/>
            <a:ext cx="7683500" cy="3835400"/>
          </a:xfrm>
          <a:prstGeom prst="rect">
            <a:avLst/>
          </a:prstGeom>
        </p:spPr>
      </p:pic>
      <p:pic>
        <p:nvPicPr>
          <p:cNvPr id="4" name="Image 3">
            <a:extLst>
              <a:ext uri="{FF2B5EF4-FFF2-40B4-BE49-F238E27FC236}">
                <a16:creationId xmlns:a16="http://schemas.microsoft.com/office/drawing/2014/main" id="{4036B457-BCE8-490D-CF4E-14F988D32384}"/>
              </a:ext>
            </a:extLst>
          </p:cNvPr>
          <p:cNvPicPr>
            <a:picLocks noChangeAspect="1"/>
          </p:cNvPicPr>
          <p:nvPr/>
        </p:nvPicPr>
        <p:blipFill>
          <a:blip r:embed="rId5"/>
          <a:stretch>
            <a:fillRect/>
          </a:stretch>
        </p:blipFill>
        <p:spPr>
          <a:xfrm>
            <a:off x="-66817" y="-804906"/>
            <a:ext cx="15929223" cy="11688082"/>
          </a:xfrm>
          <a:prstGeom prst="rect">
            <a:avLst/>
          </a:prstGeom>
        </p:spPr>
      </p:pic>
    </p:spTree>
    <p:extLst>
      <p:ext uri="{BB962C8B-B14F-4D97-AF65-F5344CB8AC3E}">
        <p14:creationId xmlns:p14="http://schemas.microsoft.com/office/powerpoint/2010/main" val="27411100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67A7606C64C545A0A9B9FDE4540021" ma:contentTypeVersion="16" ma:contentTypeDescription="Crée un document." ma:contentTypeScope="" ma:versionID="d5ae9475f6758b551fa983e86918208e">
  <xsd:schema xmlns:xsd="http://www.w3.org/2001/XMLSchema" xmlns:xs="http://www.w3.org/2001/XMLSchema" xmlns:p="http://schemas.microsoft.com/office/2006/metadata/properties" xmlns:ns2="1258ce75-b381-49dd-a310-7e9bd8f80455" xmlns:ns3="d949b1cb-a5c3-4b8d-ba96-f642adbdcac4" targetNamespace="http://schemas.microsoft.com/office/2006/metadata/properties" ma:root="true" ma:fieldsID="2c3f18d0584db8f507f4aca84bad43ef" ns2:_="" ns3:_="">
    <xsd:import namespace="1258ce75-b381-49dd-a310-7e9bd8f80455"/>
    <xsd:import namespace="d949b1cb-a5c3-4b8d-ba96-f642adbdcac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58ce75-b381-49dd-a310-7e9bd8f804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Balises d’images" ma:readOnly="false" ma:fieldId="{5cf76f15-5ced-4ddc-b409-7134ff3c332f}" ma:taxonomyMulti="true" ma:sspId="347c93b6-6dc3-48cf-b7f7-dc0c678f5f0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949b1cb-a5c3-4b8d-ba96-f642adbdcac4"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21" nillable="true" ma:displayName="Taxonomy Catch All Column" ma:hidden="true" ma:list="{0ac58327-c6ac-47b6-bf6d-883c232935d1}" ma:internalName="TaxCatchAll" ma:showField="CatchAllData" ma:web="d949b1cb-a5c3-4b8d-ba96-f642adbdcac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949b1cb-a5c3-4b8d-ba96-f642adbdcac4" xsi:nil="true"/>
    <lcf76f155ced4ddcb4097134ff3c332f xmlns="1258ce75-b381-49dd-a310-7e9bd8f8045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4649B10-1A9E-4298-9D17-D66B7A1B90F1}">
  <ds:schemaRefs>
    <ds:schemaRef ds:uri="1258ce75-b381-49dd-a310-7e9bd8f80455"/>
    <ds:schemaRef ds:uri="d949b1cb-a5c3-4b8d-ba96-f642adbdca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32A5362-18A0-4FF1-8140-A8AF8CDBCBFB}">
  <ds:schemaRefs>
    <ds:schemaRef ds:uri="http://schemas.microsoft.com/sharepoint/v3/contenttype/forms"/>
  </ds:schemaRefs>
</ds:datastoreItem>
</file>

<file path=customXml/itemProps3.xml><?xml version="1.0" encoding="utf-8"?>
<ds:datastoreItem xmlns:ds="http://schemas.openxmlformats.org/officeDocument/2006/customXml" ds:itemID="{62934C3B-A9C3-4BCE-BBDD-354A192D927E}">
  <ds:schemaRefs>
    <ds:schemaRef ds:uri="http://purl.org/dc/dcmitype/"/>
    <ds:schemaRef ds:uri="http://www.w3.org/XML/1998/namespace"/>
    <ds:schemaRef ds:uri="http://purl.org/dc/terms/"/>
    <ds:schemaRef ds:uri="http://schemas.microsoft.com/office/infopath/2007/PartnerControls"/>
    <ds:schemaRef ds:uri="http://schemas.microsoft.com/office/2006/metadata/properties"/>
    <ds:schemaRef ds:uri="d949b1cb-a5c3-4b8d-ba96-f642adbdcac4"/>
    <ds:schemaRef ds:uri="http://schemas.microsoft.com/office/2006/documentManagement/types"/>
    <ds:schemaRef ds:uri="http://schemas.openxmlformats.org/package/2006/metadata/core-properties"/>
    <ds:schemaRef ds:uri="1258ce75-b381-49dd-a310-7e9bd8f80455"/>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193</Words>
  <Application>Microsoft Macintosh PowerPoint</Application>
  <PresentationFormat>Personnalisé</PresentationFormat>
  <Paragraphs>35</Paragraphs>
  <Slides>8</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Aptos</vt:lpstr>
      <vt:lpstr>Arial</vt:lpstr>
      <vt:lpstr>Bebas Neue</vt:lpstr>
      <vt:lpstr>Calibri</vt:lpstr>
      <vt:lpstr>Poppins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DNPJ - diapo message - 2025</dc:title>
  <cp:lastModifiedBy>Flore SILU</cp:lastModifiedBy>
  <cp:revision>1</cp:revision>
  <dcterms:created xsi:type="dcterms:W3CDTF">2025-08-19T20:17:09Z</dcterms:created>
  <dcterms:modified xsi:type="dcterms:W3CDTF">2025-09-09T15:29:16Z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2025-08-19T00:00:00Z</vt:filetime>
  </property>
  <property fmtid="{D5CDD505-2E9C-101B-9397-08002B2CF9AE}" pid="3" name="Creator">
    <vt:lpwstr>Adobe Illustrator 29.7 (Macintosh)</vt:lpwstr>
  </property>
  <property fmtid="{D5CDD505-2E9C-101B-9397-08002B2CF9AE}" pid="4" name="LastSaved">
    <vt:filetime>2025-08-19T00:00:00Z</vt:filetime>
  </property>
  <property fmtid="{D5CDD505-2E9C-101B-9397-08002B2CF9AE}" pid="5" name="Producer">
    <vt:lpwstr>Adobe PDF library 17.00</vt:lpwstr>
  </property>
  <property fmtid="{D5CDD505-2E9C-101B-9397-08002B2CF9AE}" pid="6" name="ContentTypeId">
    <vt:lpwstr>0x010100A167A7606C64C545A0A9B9FDE4540021</vt:lpwstr>
  </property>
  <property fmtid="{D5CDD505-2E9C-101B-9397-08002B2CF9AE}" pid="7" name="MediaServiceImageTags">
    <vt:lpwstr/>
  </property>
</Properties>
</file>